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Poppins" panose="00000500000000000000" pitchFamily="2" charset="0"/>
      <p:regular r:id="rId12"/>
      <p:bold r:id="rId13"/>
      <p:italic r:id="rId14"/>
      <p:boldItalic r:id="rId15"/>
    </p:embeddedFont>
    <p:embeddedFont>
      <p:font typeface="PT Sans" panose="020B0503020203020204"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Brandon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15d79e25f9_0_47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15d79e25f9_0_4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202A41"/>
                </a:solidFill>
                <a:latin typeface="Poppins"/>
                <a:ea typeface="Poppins"/>
                <a:cs typeface="Poppins"/>
                <a:sym typeface="Poppins"/>
              </a:rPr>
              <a:t>CryptoPunks is an example of a system that has digital collectibles, specifically on the blockchain. While our project has a simpler scope and does not involve NFTs, this site lets users buy, sell, and trade digital assets in the form of 24x24 pixel art characters. </a:t>
            </a:r>
            <a:endParaRPr sz="1200">
              <a:solidFill>
                <a:srgbClr val="202A41"/>
              </a:solidFill>
              <a:latin typeface="Poppins"/>
              <a:ea typeface="Poppins"/>
              <a:cs typeface="Poppins"/>
              <a:sym typeface="Poppins"/>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1200">
                <a:solidFill>
                  <a:srgbClr val="202A41"/>
                </a:solidFill>
                <a:latin typeface="Poppins"/>
                <a:ea typeface="Poppins"/>
                <a:cs typeface="Poppins"/>
                <a:sym typeface="Poppins"/>
              </a:rPr>
              <a:t>Runescape Marketplace is a marketplace in the MMO game Runescape. The marketplace in the game is very similar to what we plan to create because it sells several things like consumables, armor/costumes, animations, pets, etc. The items are also categorized and have different attributes.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15d79e25f9_0_47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15d79e25f9_0_4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202A41"/>
                </a:solidFill>
                <a:latin typeface="Poppins"/>
                <a:ea typeface="Poppins"/>
                <a:cs typeface="Poppins"/>
                <a:sym typeface="Poppins"/>
              </a:rPr>
              <a:t>BitSkins is a marketplace that allows players from Counter-Strike: Global Offensive (CS) and Dota 2 to buy, sell, and trade in-game items for real-world currency. BitSkins also showcases a transparent pricing system, enabling users to see the current market value of items, which aids in making informed buying and selling decisions. </a:t>
            </a:r>
            <a:endParaRPr sz="1200">
              <a:solidFill>
                <a:srgbClr val="202A41"/>
              </a:solidFill>
              <a:latin typeface="Poppins"/>
              <a:ea typeface="Poppins"/>
              <a:cs typeface="Poppins"/>
              <a:sym typeface="Poppins"/>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1200">
                <a:solidFill>
                  <a:srgbClr val="202A41"/>
                </a:solidFill>
                <a:latin typeface="Poppins"/>
                <a:ea typeface="Poppins"/>
                <a:cs typeface="Poppins"/>
                <a:sym typeface="Poppins"/>
              </a:rPr>
              <a:t>Second Life Marketplace is a virtual marketplace where users can buy and sell virtual goods such as clothing, buildings, vehicles, and even services. The marketplace also has its own currency, which is reflected in the game, called the Linden Dollar (L).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14f726b51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14f726b51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Brian Pham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14f726b519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14f726b51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Amila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14f726b519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314f726b51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Quintin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15d79e25f9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15d79e25f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Justin</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bit.ly/3A1uf1Q"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bit.ly/2TtBDfr" TargetMode="External"/><Relationship Id="rId10" Type="http://schemas.openxmlformats.org/officeDocument/2006/relationships/image" Target="../media/image6.png"/><Relationship Id="rId4" Type="http://schemas.openxmlformats.org/officeDocument/2006/relationships/hyperlink" Target="http://bit.ly/2TyoMsr" TargetMode="External"/><Relationship Id="rId9"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 name="Google Shape;10;p2"/>
          <p:cNvSpPr txBox="1">
            <a:spLocks noGrp="1"/>
          </p:cNvSpPr>
          <p:nvPr>
            <p:ph type="ctrTitle"/>
          </p:nvPr>
        </p:nvSpPr>
        <p:spPr>
          <a:xfrm>
            <a:off x="972300" y="1482800"/>
            <a:ext cx="7199400" cy="14772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72300" y="3239202"/>
            <a:ext cx="7199400" cy="4215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6825" y="1613"/>
            <a:ext cx="9163538" cy="5147081"/>
            <a:chOff x="-21325" y="-6819"/>
            <a:chExt cx="9163538" cy="5147081"/>
          </a:xfrm>
        </p:grpSpPr>
        <p:grpSp>
          <p:nvGrpSpPr>
            <p:cNvPr id="13" name="Google Shape;13;p2"/>
            <p:cNvGrpSpPr/>
            <p:nvPr/>
          </p:nvGrpSpPr>
          <p:grpSpPr>
            <a:xfrm>
              <a:off x="2626712" y="4610687"/>
              <a:ext cx="6515501" cy="529575"/>
              <a:chOff x="2626712" y="4610687"/>
              <a:chExt cx="6515501" cy="529575"/>
            </a:xfrm>
          </p:grpSpPr>
          <p:pic>
            <p:nvPicPr>
              <p:cNvPr id="14" name="Google Shape;14;p2"/>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15" name="Google Shape;15;p2"/>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16" name="Google Shape;16;p2"/>
            <p:cNvGrpSpPr/>
            <p:nvPr/>
          </p:nvGrpSpPr>
          <p:grpSpPr>
            <a:xfrm>
              <a:off x="-21325" y="-6819"/>
              <a:ext cx="6523526" cy="536050"/>
              <a:chOff x="-21325" y="-6819"/>
              <a:chExt cx="6523526" cy="536050"/>
            </a:xfrm>
          </p:grpSpPr>
          <p:pic>
            <p:nvPicPr>
              <p:cNvPr id="17" name="Google Shape;17;p2"/>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18" name="Google Shape;18;p2"/>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19" name="Google Shape;19;p2"/>
          <p:cNvGrpSpPr/>
          <p:nvPr/>
        </p:nvGrpSpPr>
        <p:grpSpPr>
          <a:xfrm>
            <a:off x="-6819" y="-7400"/>
            <a:ext cx="9157637" cy="5158300"/>
            <a:chOff x="0" y="0"/>
            <a:chExt cx="9157637" cy="5158300"/>
          </a:xfrm>
        </p:grpSpPr>
        <p:pic>
          <p:nvPicPr>
            <p:cNvPr id="20" name="Google Shape;20;p2"/>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21" name="Google Shape;21;p2"/>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pic>
        <p:nvPicPr>
          <p:cNvPr id="88" name="Google Shape;88;p11"/>
          <p:cNvPicPr preferRelativeResize="0"/>
          <p:nvPr/>
        </p:nvPicPr>
        <p:blipFill>
          <a:blip r:embed="rId2">
            <a:alphaModFix/>
          </a:blip>
          <a:stretch>
            <a:fillRect/>
          </a:stretch>
        </p:blipFill>
        <p:spPr>
          <a:xfrm>
            <a:off x="-25" y="0"/>
            <a:ext cx="9144000" cy="5143500"/>
          </a:xfrm>
          <a:prstGeom prst="rect">
            <a:avLst/>
          </a:prstGeom>
          <a:noFill/>
          <a:ln>
            <a:noFill/>
          </a:ln>
        </p:spPr>
      </p:pic>
      <p:sp>
        <p:nvSpPr>
          <p:cNvPr id="89" name="Google Shape;89;p11"/>
          <p:cNvSpPr txBox="1">
            <a:spLocks noGrp="1"/>
          </p:cNvSpPr>
          <p:nvPr>
            <p:ph type="title" hasCustomPrompt="1"/>
          </p:nvPr>
        </p:nvSpPr>
        <p:spPr>
          <a:xfrm>
            <a:off x="2476500" y="1872450"/>
            <a:ext cx="4191000" cy="10437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0" name="Google Shape;90;p11"/>
          <p:cNvSpPr txBox="1">
            <a:spLocks noGrp="1"/>
          </p:cNvSpPr>
          <p:nvPr>
            <p:ph type="subTitle" idx="1"/>
          </p:nvPr>
        </p:nvSpPr>
        <p:spPr>
          <a:xfrm>
            <a:off x="2476500" y="2839950"/>
            <a:ext cx="4191000" cy="43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91" name="Google Shape;91;p11"/>
          <p:cNvPicPr preferRelativeResize="0"/>
          <p:nvPr/>
        </p:nvPicPr>
        <p:blipFill>
          <a:blip r:embed="rId3">
            <a:alphaModFix/>
          </a:blip>
          <a:stretch>
            <a:fillRect/>
          </a:stretch>
        </p:blipFill>
        <p:spPr>
          <a:xfrm rot="5400000">
            <a:off x="-170784" y="263618"/>
            <a:ext cx="1768000" cy="1350575"/>
          </a:xfrm>
          <a:prstGeom prst="rect">
            <a:avLst/>
          </a:prstGeom>
          <a:noFill/>
          <a:ln>
            <a:noFill/>
          </a:ln>
        </p:spPr>
      </p:pic>
      <p:grpSp>
        <p:nvGrpSpPr>
          <p:cNvPr id="92" name="Google Shape;92;p11"/>
          <p:cNvGrpSpPr/>
          <p:nvPr/>
        </p:nvGrpSpPr>
        <p:grpSpPr>
          <a:xfrm flipH="1">
            <a:off x="0" y="0"/>
            <a:ext cx="9144000" cy="5158300"/>
            <a:chOff x="0" y="0"/>
            <a:chExt cx="9144000" cy="5158300"/>
          </a:xfrm>
        </p:grpSpPr>
        <p:pic>
          <p:nvPicPr>
            <p:cNvPr id="93" name="Google Shape;93;p11"/>
            <p:cNvPicPr preferRelativeResize="0"/>
            <p:nvPr/>
          </p:nvPicPr>
          <p:blipFill>
            <a:blip r:embed="rId4">
              <a:alphaModFix/>
            </a:blip>
            <a:stretch>
              <a:fillRect/>
            </a:stretch>
          </p:blipFill>
          <p:spPr>
            <a:xfrm>
              <a:off x="7892450" y="0"/>
              <a:ext cx="1251550" cy="1251550"/>
            </a:xfrm>
            <a:prstGeom prst="rect">
              <a:avLst/>
            </a:prstGeom>
            <a:noFill/>
            <a:ln>
              <a:noFill/>
            </a:ln>
          </p:spPr>
        </p:pic>
        <p:pic>
          <p:nvPicPr>
            <p:cNvPr id="94" name="Google Shape;94;p11"/>
            <p:cNvPicPr preferRelativeResize="0"/>
            <p:nvPr/>
          </p:nvPicPr>
          <p:blipFill>
            <a:blip r:embed="rId5">
              <a:alphaModFix/>
            </a:blip>
            <a:stretch>
              <a:fillRect/>
            </a:stretch>
          </p:blipFill>
          <p:spPr>
            <a:xfrm>
              <a:off x="0" y="3906750"/>
              <a:ext cx="1251550" cy="1251550"/>
            </a:xfrm>
            <a:prstGeom prst="rect">
              <a:avLst/>
            </a:prstGeom>
            <a:noFill/>
            <a:ln>
              <a:noFill/>
            </a:ln>
          </p:spPr>
        </p:pic>
      </p:grpSp>
      <p:grpSp>
        <p:nvGrpSpPr>
          <p:cNvPr id="95" name="Google Shape;95;p11"/>
          <p:cNvGrpSpPr/>
          <p:nvPr/>
        </p:nvGrpSpPr>
        <p:grpSpPr>
          <a:xfrm flipH="1">
            <a:off x="-5031" y="0"/>
            <a:ext cx="9149031" cy="5153900"/>
            <a:chOff x="0" y="0"/>
            <a:chExt cx="9149031" cy="5153900"/>
          </a:xfrm>
        </p:grpSpPr>
        <p:grpSp>
          <p:nvGrpSpPr>
            <p:cNvPr id="96" name="Google Shape;96;p11"/>
            <p:cNvGrpSpPr/>
            <p:nvPr/>
          </p:nvGrpSpPr>
          <p:grpSpPr>
            <a:xfrm>
              <a:off x="2633530" y="4624325"/>
              <a:ext cx="6515501" cy="529575"/>
              <a:chOff x="2633530" y="4624325"/>
              <a:chExt cx="6515501" cy="529575"/>
            </a:xfrm>
          </p:grpSpPr>
          <p:pic>
            <p:nvPicPr>
              <p:cNvPr id="97" name="Google Shape;97;p11"/>
              <p:cNvPicPr preferRelativeResize="0"/>
              <p:nvPr/>
            </p:nvPicPr>
            <p:blipFill>
              <a:blip r:embed="rId6">
                <a:alphaModFix/>
              </a:blip>
              <a:stretch>
                <a:fillRect/>
              </a:stretch>
            </p:blipFill>
            <p:spPr>
              <a:xfrm rot="10800000">
                <a:off x="2633530" y="4624325"/>
                <a:ext cx="6515501" cy="529575"/>
              </a:xfrm>
              <a:prstGeom prst="rect">
                <a:avLst/>
              </a:prstGeom>
              <a:noFill/>
              <a:ln>
                <a:noFill/>
              </a:ln>
            </p:spPr>
          </p:pic>
          <p:pic>
            <p:nvPicPr>
              <p:cNvPr id="98" name="Google Shape;98;p11"/>
              <p:cNvPicPr preferRelativeResize="0"/>
              <p:nvPr/>
            </p:nvPicPr>
            <p:blipFill>
              <a:blip r:embed="rId7">
                <a:alphaModFix/>
              </a:blip>
              <a:stretch>
                <a:fillRect/>
              </a:stretch>
            </p:blipFill>
            <p:spPr>
              <a:xfrm rot="10800000">
                <a:off x="7300206" y="4854618"/>
                <a:ext cx="1585464" cy="69000"/>
              </a:xfrm>
              <a:prstGeom prst="rect">
                <a:avLst/>
              </a:prstGeom>
              <a:noFill/>
              <a:ln>
                <a:noFill/>
              </a:ln>
            </p:spPr>
          </p:pic>
        </p:grpSp>
        <p:grpSp>
          <p:nvGrpSpPr>
            <p:cNvPr id="99" name="Google Shape;99;p11"/>
            <p:cNvGrpSpPr/>
            <p:nvPr/>
          </p:nvGrpSpPr>
          <p:grpSpPr>
            <a:xfrm>
              <a:off x="0" y="0"/>
              <a:ext cx="6523526" cy="536050"/>
              <a:chOff x="0" y="0"/>
              <a:chExt cx="6523526" cy="536050"/>
            </a:xfrm>
          </p:grpSpPr>
          <p:pic>
            <p:nvPicPr>
              <p:cNvPr id="100" name="Google Shape;100;p11"/>
              <p:cNvPicPr preferRelativeResize="0"/>
              <p:nvPr/>
            </p:nvPicPr>
            <p:blipFill>
              <a:blip r:embed="rId8">
                <a:alphaModFix/>
              </a:blip>
              <a:stretch>
                <a:fillRect/>
              </a:stretch>
            </p:blipFill>
            <p:spPr>
              <a:xfrm>
                <a:off x="0" y="0"/>
                <a:ext cx="6523526" cy="536050"/>
              </a:xfrm>
              <a:prstGeom prst="rect">
                <a:avLst/>
              </a:prstGeom>
              <a:noFill/>
              <a:ln>
                <a:noFill/>
              </a:ln>
            </p:spPr>
          </p:pic>
          <p:pic>
            <p:nvPicPr>
              <p:cNvPr id="101" name="Google Shape;101;p11"/>
              <p:cNvPicPr preferRelativeResize="0"/>
              <p:nvPr/>
            </p:nvPicPr>
            <p:blipFill>
              <a:blip r:embed="rId7">
                <a:alphaModFix/>
              </a:blip>
              <a:stretch>
                <a:fillRect/>
              </a:stretch>
            </p:blipFill>
            <p:spPr>
              <a:xfrm>
                <a:off x="265125" y="246605"/>
                <a:ext cx="1585464" cy="69000"/>
              </a:xfrm>
              <a:prstGeom prst="rect">
                <a:avLst/>
              </a:prstGeom>
              <a:noFill/>
              <a:ln>
                <a:noFill/>
              </a:ln>
            </p:spPr>
          </p:pic>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3"/>
        <p:cNvGrpSpPr/>
        <p:nvPr/>
      </p:nvGrpSpPr>
      <p:grpSpPr>
        <a:xfrm>
          <a:off x="0" y="0"/>
          <a:ext cx="0" cy="0"/>
          <a:chOff x="0" y="0"/>
          <a:chExt cx="0" cy="0"/>
        </a:xfrm>
      </p:grpSpPr>
      <p:pic>
        <p:nvPicPr>
          <p:cNvPr id="104" name="Google Shape;104;p1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5" name="Google Shape;105;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 name="Google Shape;106;p13"/>
          <p:cNvSpPr txBox="1">
            <a:spLocks noGrp="1"/>
          </p:cNvSpPr>
          <p:nvPr>
            <p:ph type="title" idx="2" hasCustomPrompt="1"/>
          </p:nvPr>
        </p:nvSpPr>
        <p:spPr>
          <a:xfrm>
            <a:off x="3759205" y="1699096"/>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title" idx="3" hasCustomPrompt="1"/>
          </p:nvPr>
        </p:nvSpPr>
        <p:spPr>
          <a:xfrm>
            <a:off x="4690005" y="1699096"/>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title" idx="4" hasCustomPrompt="1"/>
          </p:nvPr>
        </p:nvSpPr>
        <p:spPr>
          <a:xfrm>
            <a:off x="3759193" y="2781754"/>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title" idx="5" hasCustomPrompt="1"/>
          </p:nvPr>
        </p:nvSpPr>
        <p:spPr>
          <a:xfrm>
            <a:off x="4689993" y="2781754"/>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title" idx="6" hasCustomPrompt="1"/>
          </p:nvPr>
        </p:nvSpPr>
        <p:spPr>
          <a:xfrm>
            <a:off x="3759207" y="3864413"/>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7" hasCustomPrompt="1"/>
          </p:nvPr>
        </p:nvSpPr>
        <p:spPr>
          <a:xfrm>
            <a:off x="4690007" y="3864413"/>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subTitle" idx="1"/>
          </p:nvPr>
        </p:nvSpPr>
        <p:spPr>
          <a:xfrm>
            <a:off x="1280600" y="1699100"/>
            <a:ext cx="2288100" cy="69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3" name="Google Shape;113;p13"/>
          <p:cNvSpPr txBox="1">
            <a:spLocks noGrp="1"/>
          </p:cNvSpPr>
          <p:nvPr>
            <p:ph type="subTitle" idx="8"/>
          </p:nvPr>
        </p:nvSpPr>
        <p:spPr>
          <a:xfrm>
            <a:off x="1280600" y="2781762"/>
            <a:ext cx="2288100" cy="69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4" name="Google Shape;114;p13"/>
          <p:cNvSpPr txBox="1">
            <a:spLocks noGrp="1"/>
          </p:cNvSpPr>
          <p:nvPr>
            <p:ph type="subTitle" idx="9"/>
          </p:nvPr>
        </p:nvSpPr>
        <p:spPr>
          <a:xfrm>
            <a:off x="1280600" y="3864423"/>
            <a:ext cx="2288100" cy="69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5" name="Google Shape;115;p13"/>
          <p:cNvSpPr txBox="1">
            <a:spLocks noGrp="1"/>
          </p:cNvSpPr>
          <p:nvPr>
            <p:ph type="subTitle" idx="13"/>
          </p:nvPr>
        </p:nvSpPr>
        <p:spPr>
          <a:xfrm>
            <a:off x="5575300" y="1699096"/>
            <a:ext cx="2288100" cy="6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6" name="Google Shape;116;p13"/>
          <p:cNvSpPr txBox="1">
            <a:spLocks noGrp="1"/>
          </p:cNvSpPr>
          <p:nvPr>
            <p:ph type="subTitle" idx="14"/>
          </p:nvPr>
        </p:nvSpPr>
        <p:spPr>
          <a:xfrm>
            <a:off x="5575300" y="2781754"/>
            <a:ext cx="2288100" cy="6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7" name="Google Shape;117;p13"/>
          <p:cNvSpPr txBox="1">
            <a:spLocks noGrp="1"/>
          </p:cNvSpPr>
          <p:nvPr>
            <p:ph type="subTitle" idx="15"/>
          </p:nvPr>
        </p:nvSpPr>
        <p:spPr>
          <a:xfrm>
            <a:off x="5575300" y="3864413"/>
            <a:ext cx="2288100" cy="6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grpSp>
        <p:nvGrpSpPr>
          <p:cNvPr id="118" name="Google Shape;118;p13"/>
          <p:cNvGrpSpPr/>
          <p:nvPr/>
        </p:nvGrpSpPr>
        <p:grpSpPr>
          <a:xfrm flipH="1">
            <a:off x="2620475" y="0"/>
            <a:ext cx="6523526" cy="369900"/>
            <a:chOff x="0" y="0"/>
            <a:chExt cx="6523526" cy="369900"/>
          </a:xfrm>
        </p:grpSpPr>
        <p:pic>
          <p:nvPicPr>
            <p:cNvPr id="119" name="Google Shape;119;p1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20" name="Google Shape;120;p1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21" name="Google Shape;121;p13"/>
          <p:cNvGrpSpPr/>
          <p:nvPr/>
        </p:nvGrpSpPr>
        <p:grpSpPr>
          <a:xfrm flipH="1">
            <a:off x="0" y="0"/>
            <a:ext cx="9144000" cy="5143512"/>
            <a:chOff x="0" y="0"/>
            <a:chExt cx="9144000" cy="5143512"/>
          </a:xfrm>
        </p:grpSpPr>
        <p:pic>
          <p:nvPicPr>
            <p:cNvPr id="122" name="Google Shape;122;p1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23" name="Google Shape;123;p13"/>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24"/>
        <p:cNvGrpSpPr/>
        <p:nvPr/>
      </p:nvGrpSpPr>
      <p:grpSpPr>
        <a:xfrm>
          <a:off x="0" y="0"/>
          <a:ext cx="0" cy="0"/>
          <a:chOff x="0" y="0"/>
          <a:chExt cx="0" cy="0"/>
        </a:xfrm>
      </p:grpSpPr>
      <p:pic>
        <p:nvPicPr>
          <p:cNvPr id="125" name="Google Shape;125;p1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26" name="Google Shape;126;p14"/>
          <p:cNvSpPr txBox="1">
            <a:spLocks noGrp="1"/>
          </p:cNvSpPr>
          <p:nvPr>
            <p:ph type="title"/>
          </p:nvPr>
        </p:nvSpPr>
        <p:spPr>
          <a:xfrm>
            <a:off x="3835425" y="801507"/>
            <a:ext cx="4089300" cy="105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14"/>
          <p:cNvSpPr txBox="1">
            <a:spLocks noGrp="1"/>
          </p:cNvSpPr>
          <p:nvPr>
            <p:ph type="subTitle" idx="1"/>
          </p:nvPr>
        </p:nvSpPr>
        <p:spPr>
          <a:xfrm>
            <a:off x="3835425" y="1898175"/>
            <a:ext cx="4089300" cy="213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pic>
        <p:nvPicPr>
          <p:cNvPr id="128" name="Google Shape;128;p14"/>
          <p:cNvPicPr preferRelativeResize="0"/>
          <p:nvPr/>
        </p:nvPicPr>
        <p:blipFill rotWithShape="1">
          <a:blip r:embed="rId3">
            <a:alphaModFix/>
          </a:blip>
          <a:srcRect b="22420"/>
          <a:stretch/>
        </p:blipFill>
        <p:spPr>
          <a:xfrm rot="5400000">
            <a:off x="-257665" y="461283"/>
            <a:ext cx="1768000" cy="1047800"/>
          </a:xfrm>
          <a:prstGeom prst="rect">
            <a:avLst/>
          </a:prstGeom>
          <a:noFill/>
          <a:ln>
            <a:noFill/>
          </a:ln>
        </p:spPr>
      </p:pic>
      <p:pic>
        <p:nvPicPr>
          <p:cNvPr id="129" name="Google Shape;129;p14"/>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130" name="Google Shape;130;p14"/>
          <p:cNvGrpSpPr/>
          <p:nvPr/>
        </p:nvGrpSpPr>
        <p:grpSpPr>
          <a:xfrm>
            <a:off x="3881699" y="4752250"/>
            <a:ext cx="5260526" cy="388025"/>
            <a:chOff x="3881699" y="4752250"/>
            <a:chExt cx="5260526" cy="388025"/>
          </a:xfrm>
        </p:grpSpPr>
        <p:pic>
          <p:nvPicPr>
            <p:cNvPr id="131" name="Google Shape;131;p14"/>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132" name="Google Shape;132;p14"/>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33"/>
        <p:cNvGrpSpPr/>
        <p:nvPr/>
      </p:nvGrpSpPr>
      <p:grpSpPr>
        <a:xfrm>
          <a:off x="0" y="0"/>
          <a:ext cx="0" cy="0"/>
          <a:chOff x="0" y="0"/>
          <a:chExt cx="0" cy="0"/>
        </a:xfrm>
      </p:grpSpPr>
      <p:pic>
        <p:nvPicPr>
          <p:cNvPr id="134" name="Google Shape;134;p1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35" name="Google Shape;135;p15"/>
          <p:cNvSpPr txBox="1">
            <a:spLocks noGrp="1"/>
          </p:cNvSpPr>
          <p:nvPr>
            <p:ph type="title"/>
          </p:nvPr>
        </p:nvSpPr>
        <p:spPr>
          <a:xfrm>
            <a:off x="6001375" y="539500"/>
            <a:ext cx="2429400" cy="1078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6" name="Google Shape;136;p15"/>
          <p:cNvSpPr txBox="1">
            <a:spLocks noGrp="1"/>
          </p:cNvSpPr>
          <p:nvPr>
            <p:ph type="subTitle" idx="1"/>
          </p:nvPr>
        </p:nvSpPr>
        <p:spPr>
          <a:xfrm>
            <a:off x="6001375" y="1515400"/>
            <a:ext cx="2429400" cy="123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15"/>
          <p:cNvSpPr>
            <a:spLocks noGrp="1"/>
          </p:cNvSpPr>
          <p:nvPr>
            <p:ph type="pic" idx="2"/>
          </p:nvPr>
        </p:nvSpPr>
        <p:spPr>
          <a:xfrm>
            <a:off x="713225" y="539500"/>
            <a:ext cx="2801100" cy="4064700"/>
          </a:xfrm>
          <a:prstGeom prst="round2DiagRect">
            <a:avLst>
              <a:gd name="adj1" fmla="val 16667"/>
              <a:gd name="adj2" fmla="val 0"/>
            </a:avLst>
          </a:prstGeom>
          <a:noFill/>
          <a:ln>
            <a:noFill/>
          </a:ln>
        </p:spPr>
      </p:sp>
      <p:sp>
        <p:nvSpPr>
          <p:cNvPr id="138" name="Google Shape;138;p15"/>
          <p:cNvSpPr>
            <a:spLocks noGrp="1"/>
          </p:cNvSpPr>
          <p:nvPr>
            <p:ph type="pic" idx="3"/>
          </p:nvPr>
        </p:nvSpPr>
        <p:spPr>
          <a:xfrm>
            <a:off x="3595575" y="539500"/>
            <a:ext cx="2191200" cy="2328300"/>
          </a:xfrm>
          <a:prstGeom prst="round2DiagRect">
            <a:avLst>
              <a:gd name="adj1" fmla="val 16667"/>
              <a:gd name="adj2" fmla="val 0"/>
            </a:avLst>
          </a:prstGeom>
          <a:noFill/>
          <a:ln>
            <a:noFill/>
          </a:ln>
        </p:spPr>
      </p:sp>
      <p:sp>
        <p:nvSpPr>
          <p:cNvPr id="139" name="Google Shape;139;p15"/>
          <p:cNvSpPr>
            <a:spLocks noGrp="1"/>
          </p:cNvSpPr>
          <p:nvPr>
            <p:ph type="pic" idx="4"/>
          </p:nvPr>
        </p:nvSpPr>
        <p:spPr>
          <a:xfrm>
            <a:off x="3595575" y="2953775"/>
            <a:ext cx="4835100" cy="1650300"/>
          </a:xfrm>
          <a:prstGeom prst="round2DiagRect">
            <a:avLst>
              <a:gd name="adj1" fmla="val 16667"/>
              <a:gd name="adj2" fmla="val 0"/>
            </a:avLst>
          </a:prstGeom>
          <a:noFill/>
          <a:ln>
            <a:noFill/>
          </a:ln>
        </p:spPr>
      </p:sp>
      <p:pic>
        <p:nvPicPr>
          <p:cNvPr id="140" name="Google Shape;140;p15"/>
          <p:cNvPicPr preferRelativeResize="0"/>
          <p:nvPr/>
        </p:nvPicPr>
        <p:blipFill rotWithShape="1">
          <a:blip r:embed="rId3">
            <a:alphaModFix/>
          </a:blip>
          <a:srcRect l="73637" t="129" b="129"/>
          <a:stretch/>
        </p:blipFill>
        <p:spPr>
          <a:xfrm>
            <a:off x="10239" y="3372450"/>
            <a:ext cx="452574" cy="1307951"/>
          </a:xfrm>
          <a:prstGeom prst="rect">
            <a:avLst/>
          </a:prstGeom>
          <a:noFill/>
          <a:ln>
            <a:noFill/>
          </a:ln>
        </p:spPr>
      </p:pic>
      <p:grpSp>
        <p:nvGrpSpPr>
          <p:cNvPr id="141" name="Google Shape;141;p15"/>
          <p:cNvGrpSpPr/>
          <p:nvPr/>
        </p:nvGrpSpPr>
        <p:grpSpPr>
          <a:xfrm>
            <a:off x="-1" y="2100"/>
            <a:ext cx="9144001" cy="5141388"/>
            <a:chOff x="-1" y="2100"/>
            <a:chExt cx="9144001" cy="5141388"/>
          </a:xfrm>
        </p:grpSpPr>
        <p:pic>
          <p:nvPicPr>
            <p:cNvPr id="142" name="Google Shape;142;p15"/>
            <p:cNvPicPr preferRelativeResize="0"/>
            <p:nvPr/>
          </p:nvPicPr>
          <p:blipFill>
            <a:blip r:embed="rId4">
              <a:alphaModFix/>
            </a:blip>
            <a:stretch>
              <a:fillRect/>
            </a:stretch>
          </p:blipFill>
          <p:spPr>
            <a:xfrm rot="5400000" flipH="1">
              <a:off x="8171225" y="2100"/>
              <a:ext cx="972775" cy="972775"/>
            </a:xfrm>
            <a:prstGeom prst="rect">
              <a:avLst/>
            </a:prstGeom>
            <a:noFill/>
            <a:ln>
              <a:noFill/>
            </a:ln>
          </p:spPr>
        </p:pic>
        <p:pic>
          <p:nvPicPr>
            <p:cNvPr id="143" name="Google Shape;143;p15"/>
            <p:cNvPicPr preferRelativeResize="0"/>
            <p:nvPr/>
          </p:nvPicPr>
          <p:blipFill>
            <a:blip r:embed="rId5">
              <a:alphaModFix/>
            </a:blip>
            <a:stretch>
              <a:fillRect/>
            </a:stretch>
          </p:blipFill>
          <p:spPr>
            <a:xfrm rot="5400000" flipH="1">
              <a:off x="-1" y="4170713"/>
              <a:ext cx="972775" cy="972775"/>
            </a:xfrm>
            <a:prstGeom prst="rect">
              <a:avLst/>
            </a:prstGeom>
            <a:noFill/>
            <a:ln>
              <a:noFill/>
            </a:ln>
          </p:spPr>
        </p:pic>
      </p:grpSp>
      <p:grpSp>
        <p:nvGrpSpPr>
          <p:cNvPr id="144" name="Google Shape;144;p15"/>
          <p:cNvGrpSpPr/>
          <p:nvPr/>
        </p:nvGrpSpPr>
        <p:grpSpPr>
          <a:xfrm>
            <a:off x="5356527" y="4752250"/>
            <a:ext cx="3785698" cy="388025"/>
            <a:chOff x="5356527" y="4752250"/>
            <a:chExt cx="3785698" cy="388025"/>
          </a:xfrm>
        </p:grpSpPr>
        <p:pic>
          <p:nvPicPr>
            <p:cNvPr id="145" name="Google Shape;145;p15"/>
            <p:cNvPicPr preferRelativeResize="0"/>
            <p:nvPr/>
          </p:nvPicPr>
          <p:blipFill>
            <a:blip r:embed="rId6">
              <a:alphaModFix/>
            </a:blip>
            <a:stretch>
              <a:fillRect/>
            </a:stretch>
          </p:blipFill>
          <p:spPr>
            <a:xfrm rot="10800000">
              <a:off x="5356527" y="4752250"/>
              <a:ext cx="3785698" cy="388025"/>
            </a:xfrm>
            <a:prstGeom prst="rect">
              <a:avLst/>
            </a:prstGeom>
            <a:noFill/>
            <a:ln>
              <a:noFill/>
            </a:ln>
          </p:spPr>
        </p:pic>
        <p:pic>
          <p:nvPicPr>
            <p:cNvPr id="146" name="Google Shape;146;p15"/>
            <p:cNvPicPr preferRelativeResize="0"/>
            <p:nvPr/>
          </p:nvPicPr>
          <p:blipFill>
            <a:blip r:embed="rId7">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TITLE_AND_BODY_1">
    <p:spTree>
      <p:nvGrpSpPr>
        <p:cNvPr id="1" name="Shape 147"/>
        <p:cNvGrpSpPr/>
        <p:nvPr/>
      </p:nvGrpSpPr>
      <p:grpSpPr>
        <a:xfrm>
          <a:off x="0" y="0"/>
          <a:ext cx="0" cy="0"/>
          <a:chOff x="0" y="0"/>
          <a:chExt cx="0" cy="0"/>
        </a:xfrm>
      </p:grpSpPr>
      <p:pic>
        <p:nvPicPr>
          <p:cNvPr id="148" name="Google Shape;148;p1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49" name="Google Shape;149;p16"/>
          <p:cNvSpPr txBox="1">
            <a:spLocks noGrp="1"/>
          </p:cNvSpPr>
          <p:nvPr>
            <p:ph type="title"/>
          </p:nvPr>
        </p:nvSpPr>
        <p:spPr>
          <a:xfrm>
            <a:off x="720000" y="640080"/>
            <a:ext cx="3234900" cy="1111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0" name="Google Shape;150;p16"/>
          <p:cNvSpPr txBox="1">
            <a:spLocks noGrp="1"/>
          </p:cNvSpPr>
          <p:nvPr>
            <p:ph type="body" idx="1"/>
          </p:nvPr>
        </p:nvSpPr>
        <p:spPr>
          <a:xfrm>
            <a:off x="720000" y="2101875"/>
            <a:ext cx="3234900" cy="1249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1"/>
        <p:cNvGrpSpPr/>
        <p:nvPr/>
      </p:nvGrpSpPr>
      <p:grpSpPr>
        <a:xfrm>
          <a:off x="0" y="0"/>
          <a:ext cx="0" cy="0"/>
          <a:chOff x="0" y="0"/>
          <a:chExt cx="0" cy="0"/>
        </a:xfrm>
      </p:grpSpPr>
      <p:pic>
        <p:nvPicPr>
          <p:cNvPr id="152" name="Google Shape;152;p1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53" name="Google Shape;153;p17"/>
          <p:cNvSpPr txBox="1">
            <a:spLocks noGrp="1"/>
          </p:cNvSpPr>
          <p:nvPr>
            <p:ph type="title"/>
          </p:nvPr>
        </p:nvSpPr>
        <p:spPr>
          <a:xfrm>
            <a:off x="720000" y="538492"/>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4" name="Google Shape;154;p17"/>
          <p:cNvSpPr txBox="1">
            <a:spLocks noGrp="1"/>
          </p:cNvSpPr>
          <p:nvPr>
            <p:ph type="subTitle" idx="1"/>
          </p:nvPr>
        </p:nvSpPr>
        <p:spPr>
          <a:xfrm>
            <a:off x="709750" y="2636600"/>
            <a:ext cx="2225700" cy="19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17"/>
          <p:cNvSpPr txBox="1">
            <a:spLocks noGrp="1"/>
          </p:cNvSpPr>
          <p:nvPr>
            <p:ph type="subTitle" idx="2"/>
          </p:nvPr>
        </p:nvSpPr>
        <p:spPr>
          <a:xfrm>
            <a:off x="3457413" y="2636600"/>
            <a:ext cx="2225700" cy="19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17"/>
          <p:cNvSpPr txBox="1">
            <a:spLocks noGrp="1"/>
          </p:cNvSpPr>
          <p:nvPr>
            <p:ph type="subTitle" idx="3"/>
          </p:nvPr>
        </p:nvSpPr>
        <p:spPr>
          <a:xfrm>
            <a:off x="6205076" y="2636600"/>
            <a:ext cx="2225700" cy="19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17"/>
          <p:cNvSpPr txBox="1">
            <a:spLocks noGrp="1"/>
          </p:cNvSpPr>
          <p:nvPr>
            <p:ph type="subTitle" idx="4"/>
          </p:nvPr>
        </p:nvSpPr>
        <p:spPr>
          <a:xfrm>
            <a:off x="709758" y="2073291"/>
            <a:ext cx="2225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58" name="Google Shape;158;p17"/>
          <p:cNvSpPr txBox="1">
            <a:spLocks noGrp="1"/>
          </p:cNvSpPr>
          <p:nvPr>
            <p:ph type="subTitle" idx="5"/>
          </p:nvPr>
        </p:nvSpPr>
        <p:spPr>
          <a:xfrm>
            <a:off x="3459159" y="2073291"/>
            <a:ext cx="2225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59" name="Google Shape;159;p17"/>
          <p:cNvSpPr txBox="1">
            <a:spLocks noGrp="1"/>
          </p:cNvSpPr>
          <p:nvPr>
            <p:ph type="subTitle" idx="6"/>
          </p:nvPr>
        </p:nvSpPr>
        <p:spPr>
          <a:xfrm>
            <a:off x="6205085" y="2073291"/>
            <a:ext cx="2225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pic>
        <p:nvPicPr>
          <p:cNvPr id="160" name="Google Shape;160;p17"/>
          <p:cNvPicPr preferRelativeResize="0"/>
          <p:nvPr/>
        </p:nvPicPr>
        <p:blipFill>
          <a:blip r:embed="rId3">
            <a:alphaModFix/>
          </a:blip>
          <a:stretch>
            <a:fillRect/>
          </a:stretch>
        </p:blipFill>
        <p:spPr>
          <a:xfrm rot="5400000">
            <a:off x="8171200" y="4170725"/>
            <a:ext cx="972775" cy="972775"/>
          </a:xfrm>
          <a:prstGeom prst="rect">
            <a:avLst/>
          </a:prstGeom>
          <a:noFill/>
          <a:ln>
            <a:noFill/>
          </a:ln>
        </p:spPr>
      </p:pic>
      <p:grpSp>
        <p:nvGrpSpPr>
          <p:cNvPr id="161" name="Google Shape;161;p17"/>
          <p:cNvGrpSpPr/>
          <p:nvPr/>
        </p:nvGrpSpPr>
        <p:grpSpPr>
          <a:xfrm flipH="1">
            <a:off x="2620475" y="0"/>
            <a:ext cx="6523526" cy="369900"/>
            <a:chOff x="0" y="0"/>
            <a:chExt cx="6523526" cy="369900"/>
          </a:xfrm>
        </p:grpSpPr>
        <p:pic>
          <p:nvPicPr>
            <p:cNvPr id="162" name="Google Shape;162;p17"/>
            <p:cNvPicPr preferRelativeResize="0"/>
            <p:nvPr/>
          </p:nvPicPr>
          <p:blipFill>
            <a:blip r:embed="rId4">
              <a:alphaModFix/>
            </a:blip>
            <a:stretch>
              <a:fillRect/>
            </a:stretch>
          </p:blipFill>
          <p:spPr>
            <a:xfrm>
              <a:off x="0" y="0"/>
              <a:ext cx="6523526" cy="369900"/>
            </a:xfrm>
            <a:prstGeom prst="rect">
              <a:avLst/>
            </a:prstGeom>
            <a:noFill/>
            <a:ln>
              <a:noFill/>
            </a:ln>
          </p:spPr>
        </p:pic>
        <p:pic>
          <p:nvPicPr>
            <p:cNvPr id="163" name="Google Shape;163;p17"/>
            <p:cNvPicPr preferRelativeResize="0"/>
            <p:nvPr/>
          </p:nvPicPr>
          <p:blipFill>
            <a:blip r:embed="rId5">
              <a:alphaModFix/>
            </a:blip>
            <a:stretch>
              <a:fillRect/>
            </a:stretch>
          </p:blipFill>
          <p:spPr>
            <a:xfrm>
              <a:off x="265125" y="150455"/>
              <a:ext cx="1585464" cy="69000"/>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4"/>
        <p:cNvGrpSpPr/>
        <p:nvPr/>
      </p:nvGrpSpPr>
      <p:grpSpPr>
        <a:xfrm>
          <a:off x="0" y="0"/>
          <a:ext cx="0" cy="0"/>
          <a:chOff x="0" y="0"/>
          <a:chExt cx="0" cy="0"/>
        </a:xfrm>
      </p:grpSpPr>
      <p:pic>
        <p:nvPicPr>
          <p:cNvPr id="165" name="Google Shape;165;p1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66" name="Google Shape;166;p1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7" name="Google Shape;167;p18"/>
          <p:cNvSpPr txBox="1">
            <a:spLocks noGrp="1"/>
          </p:cNvSpPr>
          <p:nvPr>
            <p:ph type="subTitle" idx="1"/>
          </p:nvPr>
        </p:nvSpPr>
        <p:spPr>
          <a:xfrm>
            <a:off x="720000" y="167935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 name="Google Shape;168;p18"/>
          <p:cNvSpPr txBox="1">
            <a:spLocks noGrp="1"/>
          </p:cNvSpPr>
          <p:nvPr>
            <p:ph type="subTitle" idx="2"/>
          </p:nvPr>
        </p:nvSpPr>
        <p:spPr>
          <a:xfrm>
            <a:off x="4881166" y="167935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18"/>
          <p:cNvSpPr txBox="1">
            <a:spLocks noGrp="1"/>
          </p:cNvSpPr>
          <p:nvPr>
            <p:ph type="subTitle" idx="3"/>
          </p:nvPr>
        </p:nvSpPr>
        <p:spPr>
          <a:xfrm>
            <a:off x="720000" y="339620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18"/>
          <p:cNvSpPr txBox="1">
            <a:spLocks noGrp="1"/>
          </p:cNvSpPr>
          <p:nvPr>
            <p:ph type="subTitle" idx="4"/>
          </p:nvPr>
        </p:nvSpPr>
        <p:spPr>
          <a:xfrm>
            <a:off x="4881166" y="339620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18"/>
          <p:cNvSpPr txBox="1">
            <a:spLocks noGrp="1"/>
          </p:cNvSpPr>
          <p:nvPr>
            <p:ph type="subTitle" idx="5"/>
          </p:nvPr>
        </p:nvSpPr>
        <p:spPr>
          <a:xfrm>
            <a:off x="720000" y="1429886"/>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72" name="Google Shape;172;p18"/>
          <p:cNvSpPr txBox="1">
            <a:spLocks noGrp="1"/>
          </p:cNvSpPr>
          <p:nvPr>
            <p:ph type="subTitle" idx="6"/>
          </p:nvPr>
        </p:nvSpPr>
        <p:spPr>
          <a:xfrm>
            <a:off x="720000" y="3146911"/>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73" name="Google Shape;173;p18"/>
          <p:cNvSpPr txBox="1">
            <a:spLocks noGrp="1"/>
          </p:cNvSpPr>
          <p:nvPr>
            <p:ph type="subTitle" idx="7"/>
          </p:nvPr>
        </p:nvSpPr>
        <p:spPr>
          <a:xfrm>
            <a:off x="4881127" y="1429886"/>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74" name="Google Shape;174;p18"/>
          <p:cNvSpPr txBox="1">
            <a:spLocks noGrp="1"/>
          </p:cNvSpPr>
          <p:nvPr>
            <p:ph type="subTitle" idx="8"/>
          </p:nvPr>
        </p:nvSpPr>
        <p:spPr>
          <a:xfrm>
            <a:off x="4881130" y="3146911"/>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175" name="Google Shape;175;p18"/>
          <p:cNvGrpSpPr/>
          <p:nvPr/>
        </p:nvGrpSpPr>
        <p:grpSpPr>
          <a:xfrm>
            <a:off x="-1" y="-4719"/>
            <a:ext cx="9144001" cy="5148207"/>
            <a:chOff x="-1" y="-4719"/>
            <a:chExt cx="9144001" cy="5148207"/>
          </a:xfrm>
        </p:grpSpPr>
        <p:pic>
          <p:nvPicPr>
            <p:cNvPr id="176" name="Google Shape;176;p18"/>
            <p:cNvPicPr preferRelativeResize="0"/>
            <p:nvPr/>
          </p:nvPicPr>
          <p:blipFill>
            <a:blip r:embed="rId3">
              <a:alphaModFix/>
            </a:blip>
            <a:stretch>
              <a:fillRect/>
            </a:stretch>
          </p:blipFill>
          <p:spPr>
            <a:xfrm rot="5400000" flipH="1">
              <a:off x="8171225" y="-4719"/>
              <a:ext cx="972775" cy="972775"/>
            </a:xfrm>
            <a:prstGeom prst="rect">
              <a:avLst/>
            </a:prstGeom>
            <a:noFill/>
            <a:ln>
              <a:noFill/>
            </a:ln>
          </p:spPr>
        </p:pic>
        <p:pic>
          <p:nvPicPr>
            <p:cNvPr id="177" name="Google Shape;177;p18"/>
            <p:cNvPicPr preferRelativeResize="0"/>
            <p:nvPr/>
          </p:nvPicPr>
          <p:blipFill>
            <a:blip r:embed="rId4">
              <a:alphaModFix/>
            </a:blip>
            <a:stretch>
              <a:fillRect/>
            </a:stretch>
          </p:blipFill>
          <p:spPr>
            <a:xfrm rot="5400000" flipH="1">
              <a:off x="-1" y="4170713"/>
              <a:ext cx="972775" cy="972775"/>
            </a:xfrm>
            <a:prstGeom prst="rect">
              <a:avLst/>
            </a:prstGeom>
            <a:noFill/>
            <a:ln>
              <a:noFill/>
            </a:ln>
          </p:spPr>
        </p:pic>
      </p:grpSp>
      <p:grpSp>
        <p:nvGrpSpPr>
          <p:cNvPr id="178" name="Google Shape;178;p18"/>
          <p:cNvGrpSpPr/>
          <p:nvPr/>
        </p:nvGrpSpPr>
        <p:grpSpPr>
          <a:xfrm rot="10800000">
            <a:off x="0" y="-4719"/>
            <a:ext cx="4881173" cy="365700"/>
            <a:chOff x="4261050" y="4610675"/>
            <a:chExt cx="4881173" cy="365700"/>
          </a:xfrm>
        </p:grpSpPr>
        <p:pic>
          <p:nvPicPr>
            <p:cNvPr id="179" name="Google Shape;179;p18"/>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180" name="Google Shape;180;p18"/>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1"/>
        <p:cNvGrpSpPr/>
        <p:nvPr/>
      </p:nvGrpSpPr>
      <p:grpSpPr>
        <a:xfrm>
          <a:off x="0" y="0"/>
          <a:ext cx="0" cy="0"/>
          <a:chOff x="0" y="0"/>
          <a:chExt cx="0" cy="0"/>
        </a:xfrm>
      </p:grpSpPr>
      <p:pic>
        <p:nvPicPr>
          <p:cNvPr id="182" name="Google Shape;182;p1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83" name="Google Shape;183;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4" name="Google Shape;184;p19"/>
          <p:cNvSpPr txBox="1">
            <a:spLocks noGrp="1"/>
          </p:cNvSpPr>
          <p:nvPr>
            <p:ph type="subTitle" idx="1"/>
          </p:nvPr>
        </p:nvSpPr>
        <p:spPr>
          <a:xfrm>
            <a:off x="720075" y="1682496"/>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19"/>
          <p:cNvSpPr txBox="1">
            <a:spLocks noGrp="1"/>
          </p:cNvSpPr>
          <p:nvPr>
            <p:ph type="subTitle" idx="2"/>
          </p:nvPr>
        </p:nvSpPr>
        <p:spPr>
          <a:xfrm>
            <a:off x="3393880" y="1682496"/>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19"/>
          <p:cNvSpPr txBox="1">
            <a:spLocks noGrp="1"/>
          </p:cNvSpPr>
          <p:nvPr>
            <p:ph type="subTitle" idx="3"/>
          </p:nvPr>
        </p:nvSpPr>
        <p:spPr>
          <a:xfrm>
            <a:off x="720075" y="3398557"/>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19"/>
          <p:cNvSpPr txBox="1">
            <a:spLocks noGrp="1"/>
          </p:cNvSpPr>
          <p:nvPr>
            <p:ph type="subTitle" idx="4"/>
          </p:nvPr>
        </p:nvSpPr>
        <p:spPr>
          <a:xfrm>
            <a:off x="3393880" y="3398557"/>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19"/>
          <p:cNvSpPr txBox="1">
            <a:spLocks noGrp="1"/>
          </p:cNvSpPr>
          <p:nvPr>
            <p:ph type="subTitle" idx="5"/>
          </p:nvPr>
        </p:nvSpPr>
        <p:spPr>
          <a:xfrm>
            <a:off x="6067686" y="1682496"/>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9" name="Google Shape;189;p19"/>
          <p:cNvSpPr txBox="1">
            <a:spLocks noGrp="1"/>
          </p:cNvSpPr>
          <p:nvPr>
            <p:ph type="subTitle" idx="6"/>
          </p:nvPr>
        </p:nvSpPr>
        <p:spPr>
          <a:xfrm>
            <a:off x="6067686" y="3398557"/>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0" name="Google Shape;190;p19"/>
          <p:cNvSpPr txBox="1">
            <a:spLocks noGrp="1"/>
          </p:cNvSpPr>
          <p:nvPr>
            <p:ph type="subTitle" idx="7"/>
          </p:nvPr>
        </p:nvSpPr>
        <p:spPr>
          <a:xfrm>
            <a:off x="720075" y="1426464"/>
            <a:ext cx="2363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1" name="Google Shape;191;p19"/>
          <p:cNvSpPr txBox="1">
            <a:spLocks noGrp="1"/>
          </p:cNvSpPr>
          <p:nvPr>
            <p:ph type="subTitle" idx="8"/>
          </p:nvPr>
        </p:nvSpPr>
        <p:spPr>
          <a:xfrm>
            <a:off x="3395380" y="1426464"/>
            <a:ext cx="2360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2" name="Google Shape;192;p19"/>
          <p:cNvSpPr txBox="1">
            <a:spLocks noGrp="1"/>
          </p:cNvSpPr>
          <p:nvPr>
            <p:ph type="subTitle" idx="9"/>
          </p:nvPr>
        </p:nvSpPr>
        <p:spPr>
          <a:xfrm>
            <a:off x="6067686" y="1426464"/>
            <a:ext cx="2360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3" name="Google Shape;193;p19"/>
          <p:cNvSpPr txBox="1">
            <a:spLocks noGrp="1"/>
          </p:cNvSpPr>
          <p:nvPr>
            <p:ph type="subTitle" idx="13"/>
          </p:nvPr>
        </p:nvSpPr>
        <p:spPr>
          <a:xfrm>
            <a:off x="720075" y="3145536"/>
            <a:ext cx="2363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4" name="Google Shape;194;p19"/>
          <p:cNvSpPr txBox="1">
            <a:spLocks noGrp="1"/>
          </p:cNvSpPr>
          <p:nvPr>
            <p:ph type="subTitle" idx="14"/>
          </p:nvPr>
        </p:nvSpPr>
        <p:spPr>
          <a:xfrm>
            <a:off x="3393880" y="3145541"/>
            <a:ext cx="2360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5" name="Google Shape;195;p19"/>
          <p:cNvSpPr txBox="1">
            <a:spLocks noGrp="1"/>
          </p:cNvSpPr>
          <p:nvPr>
            <p:ph type="subTitle" idx="15"/>
          </p:nvPr>
        </p:nvSpPr>
        <p:spPr>
          <a:xfrm>
            <a:off x="6067686" y="3145541"/>
            <a:ext cx="2360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pic>
        <p:nvPicPr>
          <p:cNvPr id="196" name="Google Shape;196;p19"/>
          <p:cNvPicPr preferRelativeResize="0"/>
          <p:nvPr/>
        </p:nvPicPr>
        <p:blipFill rotWithShape="1">
          <a:blip r:embed="rId3">
            <a:alphaModFix/>
          </a:blip>
          <a:srcRect l="68148" b="22414"/>
          <a:stretch/>
        </p:blipFill>
        <p:spPr>
          <a:xfrm rot="10800000">
            <a:off x="8580849" y="64376"/>
            <a:ext cx="563126" cy="1047824"/>
          </a:xfrm>
          <a:prstGeom prst="rect">
            <a:avLst/>
          </a:prstGeom>
          <a:noFill/>
          <a:ln>
            <a:noFill/>
          </a:ln>
        </p:spPr>
      </p:pic>
      <p:pic>
        <p:nvPicPr>
          <p:cNvPr id="197" name="Google Shape;197;p19"/>
          <p:cNvPicPr preferRelativeResize="0"/>
          <p:nvPr/>
        </p:nvPicPr>
        <p:blipFill>
          <a:blip r:embed="rId4">
            <a:alphaModFix/>
          </a:blip>
          <a:stretch>
            <a:fillRect/>
          </a:stretch>
        </p:blipFill>
        <p:spPr>
          <a:xfrm rot="5400000">
            <a:off x="8171225" y="4170725"/>
            <a:ext cx="972775" cy="9727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8"/>
        <p:cNvGrpSpPr/>
        <p:nvPr/>
      </p:nvGrpSpPr>
      <p:grpSpPr>
        <a:xfrm>
          <a:off x="0" y="0"/>
          <a:ext cx="0" cy="0"/>
          <a:chOff x="0" y="0"/>
          <a:chExt cx="0" cy="0"/>
        </a:xfrm>
      </p:grpSpPr>
      <p:pic>
        <p:nvPicPr>
          <p:cNvPr id="199" name="Google Shape;199;p20"/>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00" name="Google Shape;200;p20"/>
          <p:cNvSpPr txBox="1">
            <a:spLocks noGrp="1"/>
          </p:cNvSpPr>
          <p:nvPr>
            <p:ph type="title" hasCustomPrompt="1"/>
          </p:nvPr>
        </p:nvSpPr>
        <p:spPr>
          <a:xfrm>
            <a:off x="3099888" y="2045129"/>
            <a:ext cx="29442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1" name="Google Shape;201;p20"/>
          <p:cNvSpPr txBox="1">
            <a:spLocks noGrp="1"/>
          </p:cNvSpPr>
          <p:nvPr>
            <p:ph type="subTitle" idx="1"/>
          </p:nvPr>
        </p:nvSpPr>
        <p:spPr>
          <a:xfrm>
            <a:off x="3099898" y="2737825"/>
            <a:ext cx="29442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02" name="Google Shape;202;p20"/>
          <p:cNvSpPr txBox="1">
            <a:spLocks noGrp="1"/>
          </p:cNvSpPr>
          <p:nvPr>
            <p:ph type="title" idx="2" hasCustomPrompt="1"/>
          </p:nvPr>
        </p:nvSpPr>
        <p:spPr>
          <a:xfrm>
            <a:off x="3099904" y="669938"/>
            <a:ext cx="29442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3" name="Google Shape;203;p20"/>
          <p:cNvSpPr txBox="1">
            <a:spLocks noGrp="1"/>
          </p:cNvSpPr>
          <p:nvPr>
            <p:ph type="subTitle" idx="3"/>
          </p:nvPr>
        </p:nvSpPr>
        <p:spPr>
          <a:xfrm>
            <a:off x="3099904" y="1362646"/>
            <a:ext cx="29442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04" name="Google Shape;204;p20"/>
          <p:cNvSpPr txBox="1">
            <a:spLocks noGrp="1"/>
          </p:cNvSpPr>
          <p:nvPr>
            <p:ph type="title" idx="4" hasCustomPrompt="1"/>
          </p:nvPr>
        </p:nvSpPr>
        <p:spPr>
          <a:xfrm>
            <a:off x="3099896" y="3420317"/>
            <a:ext cx="29442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5" name="Google Shape;205;p20"/>
          <p:cNvSpPr txBox="1">
            <a:spLocks noGrp="1"/>
          </p:cNvSpPr>
          <p:nvPr>
            <p:ph type="subTitle" idx="5"/>
          </p:nvPr>
        </p:nvSpPr>
        <p:spPr>
          <a:xfrm>
            <a:off x="3099906" y="4113013"/>
            <a:ext cx="29442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206" name="Google Shape;206;p20"/>
          <p:cNvGrpSpPr/>
          <p:nvPr/>
        </p:nvGrpSpPr>
        <p:grpSpPr>
          <a:xfrm>
            <a:off x="0" y="0"/>
            <a:ext cx="9149044" cy="5153909"/>
            <a:chOff x="0" y="0"/>
            <a:chExt cx="9149044" cy="5153909"/>
          </a:xfrm>
        </p:grpSpPr>
        <p:grpSp>
          <p:nvGrpSpPr>
            <p:cNvPr id="207" name="Google Shape;207;p20"/>
            <p:cNvGrpSpPr/>
            <p:nvPr/>
          </p:nvGrpSpPr>
          <p:grpSpPr>
            <a:xfrm>
              <a:off x="2633519" y="4796608"/>
              <a:ext cx="6515525" cy="357300"/>
              <a:chOff x="2633519" y="4796608"/>
              <a:chExt cx="6515525" cy="357300"/>
            </a:xfrm>
          </p:grpSpPr>
          <p:pic>
            <p:nvPicPr>
              <p:cNvPr id="208" name="Google Shape;208;p20"/>
              <p:cNvPicPr preferRelativeResize="0"/>
              <p:nvPr/>
            </p:nvPicPr>
            <p:blipFill>
              <a:blip r:embed="rId3">
                <a:alphaModFix/>
              </a:blip>
              <a:stretch>
                <a:fillRect/>
              </a:stretch>
            </p:blipFill>
            <p:spPr>
              <a:xfrm rot="10800000">
                <a:off x="2633519" y="4796608"/>
                <a:ext cx="6515525" cy="357300"/>
              </a:xfrm>
              <a:prstGeom prst="rect">
                <a:avLst/>
              </a:prstGeom>
              <a:noFill/>
              <a:ln>
                <a:noFill/>
              </a:ln>
            </p:spPr>
          </p:pic>
          <p:pic>
            <p:nvPicPr>
              <p:cNvPr id="209" name="Google Shape;209;p20"/>
              <p:cNvPicPr preferRelativeResize="0"/>
              <p:nvPr/>
            </p:nvPicPr>
            <p:blipFill>
              <a:blip r:embed="rId4">
                <a:alphaModFix/>
              </a:blip>
              <a:stretch>
                <a:fillRect/>
              </a:stretch>
            </p:blipFill>
            <p:spPr>
              <a:xfrm rot="10800000">
                <a:off x="7293388" y="4940768"/>
                <a:ext cx="1585464" cy="69000"/>
              </a:xfrm>
              <a:prstGeom prst="rect">
                <a:avLst/>
              </a:prstGeom>
              <a:noFill/>
              <a:ln>
                <a:noFill/>
              </a:ln>
            </p:spPr>
          </p:pic>
        </p:grpSp>
        <p:grpSp>
          <p:nvGrpSpPr>
            <p:cNvPr id="210" name="Google Shape;210;p20"/>
            <p:cNvGrpSpPr/>
            <p:nvPr/>
          </p:nvGrpSpPr>
          <p:grpSpPr>
            <a:xfrm>
              <a:off x="0" y="0"/>
              <a:ext cx="6523526" cy="359400"/>
              <a:chOff x="0" y="0"/>
              <a:chExt cx="6523526" cy="359400"/>
            </a:xfrm>
          </p:grpSpPr>
          <p:pic>
            <p:nvPicPr>
              <p:cNvPr id="211" name="Google Shape;211;p20"/>
              <p:cNvPicPr preferRelativeResize="0"/>
              <p:nvPr/>
            </p:nvPicPr>
            <p:blipFill>
              <a:blip r:embed="rId5">
                <a:alphaModFix/>
              </a:blip>
              <a:stretch>
                <a:fillRect/>
              </a:stretch>
            </p:blipFill>
            <p:spPr>
              <a:xfrm>
                <a:off x="0" y="0"/>
                <a:ext cx="6523526" cy="359400"/>
              </a:xfrm>
              <a:prstGeom prst="rect">
                <a:avLst/>
              </a:prstGeom>
              <a:noFill/>
              <a:ln>
                <a:noFill/>
              </a:ln>
            </p:spPr>
          </p:pic>
          <p:pic>
            <p:nvPicPr>
              <p:cNvPr id="212" name="Google Shape;212;p20"/>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pic>
        <p:nvPicPr>
          <p:cNvPr id="213" name="Google Shape;213;p20"/>
          <p:cNvPicPr preferRelativeResize="0"/>
          <p:nvPr/>
        </p:nvPicPr>
        <p:blipFill rotWithShape="1">
          <a:blip r:embed="rId6">
            <a:alphaModFix/>
          </a:blip>
          <a:srcRect t="129" b="129"/>
          <a:stretch/>
        </p:blipFill>
        <p:spPr>
          <a:xfrm rot="5400000">
            <a:off x="-128174" y="3562553"/>
            <a:ext cx="1716695" cy="130794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pic>
        <p:nvPicPr>
          <p:cNvPr id="23" name="Google Shape;23;p3"/>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4" name="Google Shape;24;p3"/>
          <p:cNvPicPr preferRelativeResize="0"/>
          <p:nvPr/>
        </p:nvPicPr>
        <p:blipFill>
          <a:blip r:embed="rId3">
            <a:alphaModFix/>
          </a:blip>
          <a:stretch>
            <a:fillRect/>
          </a:stretch>
        </p:blipFill>
        <p:spPr>
          <a:xfrm>
            <a:off x="8171225" y="0"/>
            <a:ext cx="972775" cy="972775"/>
          </a:xfrm>
          <a:prstGeom prst="rect">
            <a:avLst/>
          </a:prstGeom>
          <a:noFill/>
          <a:ln>
            <a:noFill/>
          </a:ln>
        </p:spPr>
      </p:pic>
      <p:grpSp>
        <p:nvGrpSpPr>
          <p:cNvPr id="25" name="Google Shape;25;p3"/>
          <p:cNvGrpSpPr/>
          <p:nvPr/>
        </p:nvGrpSpPr>
        <p:grpSpPr>
          <a:xfrm>
            <a:off x="4303195" y="4617494"/>
            <a:ext cx="4845850" cy="529600"/>
            <a:chOff x="4296376" y="4610675"/>
            <a:chExt cx="4845850" cy="529600"/>
          </a:xfrm>
        </p:grpSpPr>
        <p:pic>
          <p:nvPicPr>
            <p:cNvPr id="26" name="Google Shape;26;p3"/>
            <p:cNvPicPr preferRelativeResize="0"/>
            <p:nvPr/>
          </p:nvPicPr>
          <p:blipFill>
            <a:blip r:embed="rId4">
              <a:alphaModFix/>
            </a:blip>
            <a:stretch>
              <a:fillRect/>
            </a:stretch>
          </p:blipFill>
          <p:spPr>
            <a:xfrm rot="10800000">
              <a:off x="4296376" y="4610675"/>
              <a:ext cx="4845850" cy="529600"/>
            </a:xfrm>
            <a:prstGeom prst="rect">
              <a:avLst/>
            </a:prstGeom>
            <a:noFill/>
            <a:ln>
              <a:noFill/>
            </a:ln>
          </p:spPr>
        </p:pic>
        <p:pic>
          <p:nvPicPr>
            <p:cNvPr id="27" name="Google Shape;27;p3"/>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sp>
        <p:nvSpPr>
          <p:cNvPr id="28" name="Google Shape;28;p3"/>
          <p:cNvSpPr txBox="1">
            <a:spLocks noGrp="1"/>
          </p:cNvSpPr>
          <p:nvPr>
            <p:ph type="title"/>
          </p:nvPr>
        </p:nvSpPr>
        <p:spPr>
          <a:xfrm>
            <a:off x="4047175" y="2409650"/>
            <a:ext cx="4383600" cy="13917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9" name="Google Shape;29;p3"/>
          <p:cNvSpPr txBox="1">
            <a:spLocks noGrp="1"/>
          </p:cNvSpPr>
          <p:nvPr>
            <p:ph type="title" idx="2" hasCustomPrompt="1"/>
          </p:nvPr>
        </p:nvSpPr>
        <p:spPr>
          <a:xfrm>
            <a:off x="5690275" y="1037350"/>
            <a:ext cx="1097400" cy="1097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 name="Google Shape;30;p3"/>
          <p:cNvSpPr>
            <a:spLocks noGrp="1"/>
          </p:cNvSpPr>
          <p:nvPr>
            <p:ph type="pic" idx="3"/>
          </p:nvPr>
        </p:nvSpPr>
        <p:spPr>
          <a:xfrm>
            <a:off x="713225" y="539500"/>
            <a:ext cx="2760600" cy="4064400"/>
          </a:xfrm>
          <a:prstGeom prst="round2DiagRect">
            <a:avLst>
              <a:gd name="adj1" fmla="val 16667"/>
              <a:gd name="adj2" fmla="val 0"/>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14"/>
        <p:cNvGrpSpPr/>
        <p:nvPr/>
      </p:nvGrpSpPr>
      <p:grpSpPr>
        <a:xfrm>
          <a:off x="0" y="0"/>
          <a:ext cx="0" cy="0"/>
          <a:chOff x="0" y="0"/>
          <a:chExt cx="0" cy="0"/>
        </a:xfrm>
      </p:grpSpPr>
      <p:pic>
        <p:nvPicPr>
          <p:cNvPr id="215" name="Google Shape;215;p21"/>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16" name="Google Shape;216;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7" name="Google Shape;217;p21"/>
          <p:cNvGrpSpPr/>
          <p:nvPr/>
        </p:nvGrpSpPr>
        <p:grpSpPr>
          <a:xfrm>
            <a:off x="0" y="0"/>
            <a:ext cx="6523526" cy="369900"/>
            <a:chOff x="0" y="0"/>
            <a:chExt cx="6523526" cy="369900"/>
          </a:xfrm>
        </p:grpSpPr>
        <p:pic>
          <p:nvPicPr>
            <p:cNvPr id="218" name="Google Shape;218;p21"/>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19" name="Google Shape;219;p21"/>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220" name="Google Shape;220;p21"/>
          <p:cNvGrpSpPr/>
          <p:nvPr/>
        </p:nvGrpSpPr>
        <p:grpSpPr>
          <a:xfrm>
            <a:off x="0" y="0"/>
            <a:ext cx="9144000" cy="5143512"/>
            <a:chOff x="0" y="0"/>
            <a:chExt cx="9144000" cy="5143512"/>
          </a:xfrm>
        </p:grpSpPr>
        <p:pic>
          <p:nvPicPr>
            <p:cNvPr id="221" name="Google Shape;221;p21"/>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222" name="Google Shape;222;p21"/>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23"/>
        <p:cNvGrpSpPr/>
        <p:nvPr/>
      </p:nvGrpSpPr>
      <p:grpSpPr>
        <a:xfrm>
          <a:off x="0" y="0"/>
          <a:ext cx="0" cy="0"/>
          <a:chOff x="0" y="0"/>
          <a:chExt cx="0" cy="0"/>
        </a:xfrm>
      </p:grpSpPr>
      <p:pic>
        <p:nvPicPr>
          <p:cNvPr id="224" name="Google Shape;224;p2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25" name="Google Shape;225;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26" name="Google Shape;226;p22"/>
          <p:cNvPicPr preferRelativeResize="0"/>
          <p:nvPr/>
        </p:nvPicPr>
        <p:blipFill rotWithShape="1">
          <a:blip r:embed="rId3">
            <a:alphaModFix/>
          </a:blip>
          <a:srcRect l="14813" b="34262"/>
          <a:stretch/>
        </p:blipFill>
        <p:spPr>
          <a:xfrm rot="10800000">
            <a:off x="7654149" y="-40526"/>
            <a:ext cx="1506076" cy="887826"/>
          </a:xfrm>
          <a:prstGeom prst="rect">
            <a:avLst/>
          </a:prstGeom>
          <a:noFill/>
          <a:ln>
            <a:noFill/>
          </a:ln>
        </p:spPr>
      </p:pic>
      <p:grpSp>
        <p:nvGrpSpPr>
          <p:cNvPr id="227" name="Google Shape;227;p22"/>
          <p:cNvGrpSpPr/>
          <p:nvPr/>
        </p:nvGrpSpPr>
        <p:grpSpPr>
          <a:xfrm flipH="1">
            <a:off x="0" y="0"/>
            <a:ext cx="9144000" cy="5143512"/>
            <a:chOff x="0" y="0"/>
            <a:chExt cx="9144000" cy="5143512"/>
          </a:xfrm>
        </p:grpSpPr>
        <p:pic>
          <p:nvPicPr>
            <p:cNvPr id="228" name="Google Shape;228;p22"/>
            <p:cNvPicPr preferRelativeResize="0"/>
            <p:nvPr/>
          </p:nvPicPr>
          <p:blipFill>
            <a:blip r:embed="rId4">
              <a:alphaModFix/>
            </a:blip>
            <a:stretch>
              <a:fillRect/>
            </a:stretch>
          </p:blipFill>
          <p:spPr>
            <a:xfrm>
              <a:off x="8171225" y="0"/>
              <a:ext cx="972775" cy="972775"/>
            </a:xfrm>
            <a:prstGeom prst="rect">
              <a:avLst/>
            </a:prstGeom>
            <a:noFill/>
            <a:ln>
              <a:noFill/>
            </a:ln>
          </p:spPr>
        </p:pic>
        <p:pic>
          <p:nvPicPr>
            <p:cNvPr id="229" name="Google Shape;229;p22"/>
            <p:cNvPicPr preferRelativeResize="0"/>
            <p:nvPr/>
          </p:nvPicPr>
          <p:blipFill>
            <a:blip r:embed="rId5">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30"/>
        <p:cNvGrpSpPr/>
        <p:nvPr/>
      </p:nvGrpSpPr>
      <p:grpSpPr>
        <a:xfrm>
          <a:off x="0" y="0"/>
          <a:ext cx="0" cy="0"/>
          <a:chOff x="0" y="0"/>
          <a:chExt cx="0" cy="0"/>
        </a:xfrm>
      </p:grpSpPr>
      <p:pic>
        <p:nvPicPr>
          <p:cNvPr id="231" name="Google Shape;231;p2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32" name="Google Shape;232;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33" name="Google Shape;233;p23"/>
          <p:cNvGrpSpPr/>
          <p:nvPr/>
        </p:nvGrpSpPr>
        <p:grpSpPr>
          <a:xfrm flipH="1">
            <a:off x="2620475" y="0"/>
            <a:ext cx="6523526" cy="369900"/>
            <a:chOff x="0" y="0"/>
            <a:chExt cx="6523526" cy="369900"/>
          </a:xfrm>
        </p:grpSpPr>
        <p:pic>
          <p:nvPicPr>
            <p:cNvPr id="234" name="Google Shape;234;p2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35" name="Google Shape;235;p23"/>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236" name="Google Shape;236;p23"/>
          <p:cNvPicPr preferRelativeResize="0"/>
          <p:nvPr/>
        </p:nvPicPr>
        <p:blipFill rotWithShape="1">
          <a:blip r:embed="rId5">
            <a:alphaModFix/>
          </a:blip>
          <a:srcRect r="56111" b="41941"/>
          <a:stretch/>
        </p:blipFill>
        <p:spPr>
          <a:xfrm rot="-5400000">
            <a:off x="8325038" y="4266787"/>
            <a:ext cx="775950" cy="784125"/>
          </a:xfrm>
          <a:prstGeom prst="rect">
            <a:avLst/>
          </a:prstGeom>
          <a:noFill/>
          <a:ln>
            <a:noFill/>
          </a:ln>
        </p:spPr>
      </p:pic>
      <p:pic>
        <p:nvPicPr>
          <p:cNvPr id="237" name="Google Shape;237;p23"/>
          <p:cNvPicPr preferRelativeResize="0"/>
          <p:nvPr/>
        </p:nvPicPr>
        <p:blipFill>
          <a:blip r:embed="rId6">
            <a:alphaModFix/>
          </a:blip>
          <a:stretch>
            <a:fillRect/>
          </a:stretch>
        </p:blipFill>
        <p:spPr>
          <a:xfrm rot="-5400000" flipH="1">
            <a:off x="0" y="4170725"/>
            <a:ext cx="972775" cy="9727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238"/>
        <p:cNvGrpSpPr/>
        <p:nvPr/>
      </p:nvGrpSpPr>
      <p:grpSpPr>
        <a:xfrm>
          <a:off x="0" y="0"/>
          <a:ext cx="0" cy="0"/>
          <a:chOff x="0" y="0"/>
          <a:chExt cx="0" cy="0"/>
        </a:xfrm>
      </p:grpSpPr>
      <p:pic>
        <p:nvPicPr>
          <p:cNvPr id="239" name="Google Shape;239;p2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40" name="Google Shape;240;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41" name="Google Shape;241;p24"/>
          <p:cNvPicPr preferRelativeResize="0"/>
          <p:nvPr/>
        </p:nvPicPr>
        <p:blipFill rotWithShape="1">
          <a:blip r:embed="rId3">
            <a:alphaModFix/>
          </a:blip>
          <a:srcRect t="128" b="35496"/>
          <a:stretch/>
        </p:blipFill>
        <p:spPr>
          <a:xfrm>
            <a:off x="6296175" y="4293872"/>
            <a:ext cx="1716701" cy="844200"/>
          </a:xfrm>
          <a:prstGeom prst="rect">
            <a:avLst/>
          </a:prstGeom>
          <a:noFill/>
          <a:ln>
            <a:noFill/>
          </a:ln>
        </p:spPr>
      </p:pic>
      <p:grpSp>
        <p:nvGrpSpPr>
          <p:cNvPr id="242" name="Google Shape;242;p24"/>
          <p:cNvGrpSpPr/>
          <p:nvPr/>
        </p:nvGrpSpPr>
        <p:grpSpPr>
          <a:xfrm>
            <a:off x="0" y="0"/>
            <a:ext cx="3789523" cy="359400"/>
            <a:chOff x="0" y="0"/>
            <a:chExt cx="3789523" cy="359400"/>
          </a:xfrm>
        </p:grpSpPr>
        <p:pic>
          <p:nvPicPr>
            <p:cNvPr id="243" name="Google Shape;243;p24"/>
            <p:cNvPicPr preferRelativeResize="0"/>
            <p:nvPr/>
          </p:nvPicPr>
          <p:blipFill>
            <a:blip r:embed="rId4">
              <a:alphaModFix/>
            </a:blip>
            <a:stretch>
              <a:fillRect/>
            </a:stretch>
          </p:blipFill>
          <p:spPr>
            <a:xfrm>
              <a:off x="0" y="0"/>
              <a:ext cx="3789523" cy="359400"/>
            </a:xfrm>
            <a:prstGeom prst="rect">
              <a:avLst/>
            </a:prstGeom>
            <a:noFill/>
            <a:ln>
              <a:noFill/>
            </a:ln>
          </p:spPr>
        </p:pic>
        <p:pic>
          <p:nvPicPr>
            <p:cNvPr id="244" name="Google Shape;244;p24"/>
            <p:cNvPicPr preferRelativeResize="0"/>
            <p:nvPr/>
          </p:nvPicPr>
          <p:blipFill>
            <a:blip r:embed="rId5">
              <a:alphaModFix/>
            </a:blip>
            <a:stretch>
              <a:fillRect/>
            </a:stretch>
          </p:blipFill>
          <p:spPr>
            <a:xfrm>
              <a:off x="265125" y="145205"/>
              <a:ext cx="1585464" cy="69000"/>
            </a:xfrm>
            <a:prstGeom prst="rect">
              <a:avLst/>
            </a:prstGeom>
            <a:noFill/>
            <a:ln>
              <a:noFill/>
            </a:ln>
          </p:spPr>
        </p:pic>
      </p:grpSp>
      <p:pic>
        <p:nvPicPr>
          <p:cNvPr id="245" name="Google Shape;245;p24"/>
          <p:cNvPicPr preferRelativeResize="0"/>
          <p:nvPr/>
        </p:nvPicPr>
        <p:blipFill>
          <a:blip r:embed="rId6">
            <a:alphaModFix/>
          </a:blip>
          <a:stretch>
            <a:fillRect/>
          </a:stretch>
        </p:blipFill>
        <p:spPr>
          <a:xfrm rot="10800000" flipH="1">
            <a:off x="8171225" y="4170725"/>
            <a:ext cx="972775" cy="972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1" name="Shape 246"/>
        <p:cNvGrpSpPr/>
        <p:nvPr/>
      </p:nvGrpSpPr>
      <p:grpSpPr>
        <a:xfrm>
          <a:off x="0" y="0"/>
          <a:ext cx="0" cy="0"/>
          <a:chOff x="0" y="0"/>
          <a:chExt cx="0" cy="0"/>
        </a:xfrm>
      </p:grpSpPr>
      <p:pic>
        <p:nvPicPr>
          <p:cNvPr id="247" name="Google Shape;247;p2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48" name="Google Shape;248;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49" name="Google Shape;249;p25"/>
          <p:cNvGrpSpPr/>
          <p:nvPr/>
        </p:nvGrpSpPr>
        <p:grpSpPr>
          <a:xfrm rot="10800000" flipH="1">
            <a:off x="5131123" y="0"/>
            <a:ext cx="4012877" cy="359400"/>
            <a:chOff x="5129348" y="4780863"/>
            <a:chExt cx="4012877" cy="359400"/>
          </a:xfrm>
        </p:grpSpPr>
        <p:pic>
          <p:nvPicPr>
            <p:cNvPr id="250" name="Google Shape;250;p25"/>
            <p:cNvPicPr preferRelativeResize="0"/>
            <p:nvPr/>
          </p:nvPicPr>
          <p:blipFill>
            <a:blip r:embed="rId3">
              <a:alphaModFix/>
            </a:blip>
            <a:stretch>
              <a:fillRect/>
            </a:stretch>
          </p:blipFill>
          <p:spPr>
            <a:xfrm rot="10800000">
              <a:off x="5129348" y="4780863"/>
              <a:ext cx="4012877" cy="359400"/>
            </a:xfrm>
            <a:prstGeom prst="rect">
              <a:avLst/>
            </a:prstGeom>
            <a:noFill/>
            <a:ln>
              <a:noFill/>
            </a:ln>
          </p:spPr>
        </p:pic>
        <p:pic>
          <p:nvPicPr>
            <p:cNvPr id="251" name="Google Shape;251;p25"/>
            <p:cNvPicPr preferRelativeResize="0"/>
            <p:nvPr/>
          </p:nvPicPr>
          <p:blipFill>
            <a:blip r:embed="rId4">
              <a:alphaModFix/>
            </a:blip>
            <a:stretch>
              <a:fillRect/>
            </a:stretch>
          </p:blipFill>
          <p:spPr>
            <a:xfrm rot="10800000">
              <a:off x="7293388" y="4911768"/>
              <a:ext cx="1585464" cy="69000"/>
            </a:xfrm>
            <a:prstGeom prst="rect">
              <a:avLst/>
            </a:prstGeom>
            <a:noFill/>
            <a:ln>
              <a:noFill/>
            </a:ln>
          </p:spPr>
        </p:pic>
      </p:grpSp>
      <p:pic>
        <p:nvPicPr>
          <p:cNvPr id="252" name="Google Shape;252;p25"/>
          <p:cNvPicPr preferRelativeResize="0"/>
          <p:nvPr/>
        </p:nvPicPr>
        <p:blipFill>
          <a:blip r:embed="rId5">
            <a:alphaModFix/>
          </a:blip>
          <a:stretch>
            <a:fillRect/>
          </a:stretch>
        </p:blipFill>
        <p:spPr>
          <a:xfrm rot="-5400000">
            <a:off x="-25" y="0"/>
            <a:ext cx="972775" cy="9727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6">
  <p:cSld name="TITLE_ONLY_6">
    <p:spTree>
      <p:nvGrpSpPr>
        <p:cNvPr id="1" name="Shape 253"/>
        <p:cNvGrpSpPr/>
        <p:nvPr/>
      </p:nvGrpSpPr>
      <p:grpSpPr>
        <a:xfrm>
          <a:off x="0" y="0"/>
          <a:ext cx="0" cy="0"/>
          <a:chOff x="0" y="0"/>
          <a:chExt cx="0" cy="0"/>
        </a:xfrm>
      </p:grpSpPr>
      <p:pic>
        <p:nvPicPr>
          <p:cNvPr id="254" name="Google Shape;254;p2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55" name="Google Shape;255;p2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56" name="Google Shape;256;p26"/>
          <p:cNvGrpSpPr/>
          <p:nvPr/>
        </p:nvGrpSpPr>
        <p:grpSpPr>
          <a:xfrm>
            <a:off x="0" y="12"/>
            <a:ext cx="9144000" cy="5143487"/>
            <a:chOff x="0" y="12"/>
            <a:chExt cx="9144000" cy="5143487"/>
          </a:xfrm>
        </p:grpSpPr>
        <p:pic>
          <p:nvPicPr>
            <p:cNvPr id="257" name="Google Shape;257;p26"/>
            <p:cNvPicPr preferRelativeResize="0"/>
            <p:nvPr/>
          </p:nvPicPr>
          <p:blipFill>
            <a:blip r:embed="rId3">
              <a:alphaModFix/>
            </a:blip>
            <a:stretch>
              <a:fillRect/>
            </a:stretch>
          </p:blipFill>
          <p:spPr>
            <a:xfrm rot="-5400000" flipH="1">
              <a:off x="0" y="4170725"/>
              <a:ext cx="972775" cy="972775"/>
            </a:xfrm>
            <a:prstGeom prst="rect">
              <a:avLst/>
            </a:prstGeom>
            <a:noFill/>
            <a:ln>
              <a:noFill/>
            </a:ln>
          </p:spPr>
        </p:pic>
        <p:pic>
          <p:nvPicPr>
            <p:cNvPr id="258" name="Google Shape;258;p26"/>
            <p:cNvPicPr preferRelativeResize="0"/>
            <p:nvPr/>
          </p:nvPicPr>
          <p:blipFill>
            <a:blip r:embed="rId4">
              <a:alphaModFix/>
            </a:blip>
            <a:stretch>
              <a:fillRect/>
            </a:stretch>
          </p:blipFill>
          <p:spPr>
            <a:xfrm rot="-5400000" flipH="1">
              <a:off x="8171225" y="12"/>
              <a:ext cx="972775" cy="972775"/>
            </a:xfrm>
            <a:prstGeom prst="rect">
              <a:avLst/>
            </a:prstGeom>
            <a:noFill/>
            <a:ln>
              <a:noFill/>
            </a:ln>
          </p:spPr>
        </p:pic>
      </p:grpSp>
      <p:grpSp>
        <p:nvGrpSpPr>
          <p:cNvPr id="259" name="Google Shape;259;p26"/>
          <p:cNvGrpSpPr/>
          <p:nvPr/>
        </p:nvGrpSpPr>
        <p:grpSpPr>
          <a:xfrm rot="10800000">
            <a:off x="0" y="0"/>
            <a:ext cx="4012877" cy="359400"/>
            <a:chOff x="5129346" y="4780863"/>
            <a:chExt cx="4012877" cy="359400"/>
          </a:xfrm>
        </p:grpSpPr>
        <p:pic>
          <p:nvPicPr>
            <p:cNvPr id="260" name="Google Shape;260;p26"/>
            <p:cNvPicPr preferRelativeResize="0"/>
            <p:nvPr/>
          </p:nvPicPr>
          <p:blipFill>
            <a:blip r:embed="rId5">
              <a:alphaModFix/>
            </a:blip>
            <a:stretch>
              <a:fillRect/>
            </a:stretch>
          </p:blipFill>
          <p:spPr>
            <a:xfrm rot="10800000">
              <a:off x="5129346" y="4780863"/>
              <a:ext cx="4012877" cy="359400"/>
            </a:xfrm>
            <a:prstGeom prst="rect">
              <a:avLst/>
            </a:prstGeom>
            <a:noFill/>
            <a:ln>
              <a:noFill/>
            </a:ln>
          </p:spPr>
        </p:pic>
        <p:pic>
          <p:nvPicPr>
            <p:cNvPr id="261" name="Google Shape;261;p26"/>
            <p:cNvPicPr preferRelativeResize="0"/>
            <p:nvPr/>
          </p:nvPicPr>
          <p:blipFill>
            <a:blip r:embed="rId6">
              <a:alphaModFix/>
            </a:blip>
            <a:stretch>
              <a:fillRect/>
            </a:stretch>
          </p:blipFill>
          <p:spPr>
            <a:xfrm rot="10800000">
              <a:off x="7293388" y="4926068"/>
              <a:ext cx="1585464" cy="69000"/>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62"/>
        <p:cNvGrpSpPr/>
        <p:nvPr/>
      </p:nvGrpSpPr>
      <p:grpSpPr>
        <a:xfrm>
          <a:off x="0" y="0"/>
          <a:ext cx="0" cy="0"/>
          <a:chOff x="0" y="0"/>
          <a:chExt cx="0" cy="0"/>
        </a:xfrm>
      </p:grpSpPr>
      <p:pic>
        <p:nvPicPr>
          <p:cNvPr id="263" name="Google Shape;263;p2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64" name="Google Shape;264;p27"/>
          <p:cNvSpPr txBox="1">
            <a:spLocks noGrp="1"/>
          </p:cNvSpPr>
          <p:nvPr>
            <p:ph type="title"/>
          </p:nvPr>
        </p:nvSpPr>
        <p:spPr>
          <a:xfrm>
            <a:off x="4364013" y="540000"/>
            <a:ext cx="36993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5" name="Google Shape;265;p27"/>
          <p:cNvSpPr txBox="1">
            <a:spLocks noGrp="1"/>
          </p:cNvSpPr>
          <p:nvPr>
            <p:ph type="subTitle" idx="1"/>
          </p:nvPr>
        </p:nvSpPr>
        <p:spPr>
          <a:xfrm>
            <a:off x="4364013" y="2369350"/>
            <a:ext cx="36993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6" name="Google Shape;266;p27"/>
          <p:cNvSpPr>
            <a:spLocks noGrp="1"/>
          </p:cNvSpPr>
          <p:nvPr>
            <p:ph type="pic" idx="2"/>
          </p:nvPr>
        </p:nvSpPr>
        <p:spPr>
          <a:xfrm>
            <a:off x="713225" y="539550"/>
            <a:ext cx="3072600" cy="4064400"/>
          </a:xfrm>
          <a:prstGeom prst="round2DiagRect">
            <a:avLst>
              <a:gd name="adj1" fmla="val 16667"/>
              <a:gd name="adj2" fmla="val 0"/>
            </a:avLst>
          </a:prstGeom>
          <a:noFill/>
          <a:ln>
            <a:noFill/>
          </a:ln>
        </p:spPr>
      </p:sp>
      <p:sp>
        <p:nvSpPr>
          <p:cNvPr id="267" name="Google Shape;267;p27"/>
          <p:cNvSpPr txBox="1"/>
          <p:nvPr/>
        </p:nvSpPr>
        <p:spPr>
          <a:xfrm>
            <a:off x="4364013" y="3542325"/>
            <a:ext cx="3699300" cy="648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Poppins"/>
                <a:ea typeface="Poppins"/>
                <a:cs typeface="Poppins"/>
                <a:sym typeface="Poppins"/>
              </a:rPr>
              <a:t>CREDITS:</a:t>
            </a:r>
            <a:r>
              <a:rPr lang="en" sz="1000">
                <a:solidFill>
                  <a:schemeClr val="dk1"/>
                </a:solidFill>
                <a:latin typeface="Poppins"/>
                <a:ea typeface="Poppins"/>
                <a:cs typeface="Poppins"/>
                <a:sym typeface="Poppins"/>
              </a:rPr>
              <a:t> This presentation template was created by </a:t>
            </a:r>
            <a:r>
              <a:rPr lang="en" sz="1000" b="1" u="sng">
                <a:solidFill>
                  <a:schemeClr val="hlink"/>
                </a:solidFill>
                <a:latin typeface="Poppins"/>
                <a:ea typeface="Poppins"/>
                <a:cs typeface="Poppins"/>
                <a:sym typeface="Poppins"/>
                <a:hlinkClick r:id="rId3"/>
              </a:rPr>
              <a:t>Slidesgo</a:t>
            </a:r>
            <a:r>
              <a:rPr lang="en" sz="1000">
                <a:solidFill>
                  <a:schemeClr val="dk1"/>
                </a:solidFill>
                <a:latin typeface="Poppins"/>
                <a:ea typeface="Poppins"/>
                <a:cs typeface="Poppins"/>
                <a:sym typeface="Poppins"/>
              </a:rPr>
              <a:t>, and includes icons by </a:t>
            </a:r>
            <a:r>
              <a:rPr lang="en" sz="1000" b="1" u="sng">
                <a:solidFill>
                  <a:schemeClr val="dk1"/>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Flaticon</a:t>
            </a:r>
            <a:r>
              <a:rPr lang="en" sz="1000">
                <a:solidFill>
                  <a:schemeClr val="dk1"/>
                </a:solidFill>
                <a:latin typeface="Poppins"/>
                <a:ea typeface="Poppins"/>
                <a:cs typeface="Poppins"/>
                <a:sym typeface="Poppins"/>
              </a:rPr>
              <a:t>, and infographics &amp; images by </a:t>
            </a:r>
            <a:r>
              <a:rPr lang="en" sz="1000" b="1" u="sng">
                <a:solidFill>
                  <a:schemeClr val="dk1"/>
                </a:solidFill>
                <a:latin typeface="Poppins"/>
                <a:ea typeface="Poppins"/>
                <a:cs typeface="Poppins"/>
                <a:sym typeface="Poppins"/>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Poppins"/>
                <a:ea typeface="Poppins"/>
                <a:cs typeface="Poppins"/>
                <a:sym typeface="Poppins"/>
              </a:rPr>
              <a:t> </a:t>
            </a:r>
            <a:endParaRPr sz="1000" b="1" u="sng">
              <a:solidFill>
                <a:schemeClr val="dk1"/>
              </a:solidFill>
              <a:latin typeface="Poppins"/>
              <a:ea typeface="Poppins"/>
              <a:cs typeface="Poppins"/>
              <a:sym typeface="Poppins"/>
            </a:endParaRPr>
          </a:p>
        </p:txBody>
      </p:sp>
      <p:grpSp>
        <p:nvGrpSpPr>
          <p:cNvPr id="268" name="Google Shape;268;p27"/>
          <p:cNvGrpSpPr/>
          <p:nvPr/>
        </p:nvGrpSpPr>
        <p:grpSpPr>
          <a:xfrm>
            <a:off x="-6816" y="0"/>
            <a:ext cx="9150952" cy="5153913"/>
            <a:chOff x="-6816" y="0"/>
            <a:chExt cx="9150952" cy="5153913"/>
          </a:xfrm>
        </p:grpSpPr>
        <p:grpSp>
          <p:nvGrpSpPr>
            <p:cNvPr id="269" name="Google Shape;269;p27"/>
            <p:cNvGrpSpPr/>
            <p:nvPr/>
          </p:nvGrpSpPr>
          <p:grpSpPr>
            <a:xfrm flipH="1">
              <a:off x="5354613" y="0"/>
              <a:ext cx="3789523" cy="359400"/>
              <a:chOff x="0" y="0"/>
              <a:chExt cx="3789523" cy="359400"/>
            </a:xfrm>
          </p:grpSpPr>
          <p:pic>
            <p:nvPicPr>
              <p:cNvPr id="270" name="Google Shape;270;p27"/>
              <p:cNvPicPr preferRelativeResize="0"/>
              <p:nvPr/>
            </p:nvPicPr>
            <p:blipFill>
              <a:blip r:embed="rId6">
                <a:alphaModFix/>
              </a:blip>
              <a:stretch>
                <a:fillRect/>
              </a:stretch>
            </p:blipFill>
            <p:spPr>
              <a:xfrm>
                <a:off x="0" y="0"/>
                <a:ext cx="3789523" cy="359400"/>
              </a:xfrm>
              <a:prstGeom prst="rect">
                <a:avLst/>
              </a:prstGeom>
              <a:noFill/>
              <a:ln>
                <a:noFill/>
              </a:ln>
            </p:spPr>
          </p:pic>
          <p:pic>
            <p:nvPicPr>
              <p:cNvPr id="271" name="Google Shape;271;p27"/>
              <p:cNvPicPr preferRelativeResize="0"/>
              <p:nvPr/>
            </p:nvPicPr>
            <p:blipFill>
              <a:blip r:embed="rId7">
                <a:alphaModFix/>
              </a:blip>
              <a:stretch>
                <a:fillRect/>
              </a:stretch>
            </p:blipFill>
            <p:spPr>
              <a:xfrm>
                <a:off x="265125" y="145205"/>
                <a:ext cx="1585464" cy="69000"/>
              </a:xfrm>
              <a:prstGeom prst="rect">
                <a:avLst/>
              </a:prstGeom>
              <a:noFill/>
              <a:ln>
                <a:noFill/>
              </a:ln>
            </p:spPr>
          </p:pic>
        </p:grpSp>
        <p:grpSp>
          <p:nvGrpSpPr>
            <p:cNvPr id="272" name="Google Shape;272;p27"/>
            <p:cNvGrpSpPr/>
            <p:nvPr/>
          </p:nvGrpSpPr>
          <p:grpSpPr>
            <a:xfrm flipH="1">
              <a:off x="-6816" y="4765888"/>
              <a:ext cx="3785698" cy="388025"/>
              <a:chOff x="5363346" y="4765888"/>
              <a:chExt cx="3785698" cy="388025"/>
            </a:xfrm>
          </p:grpSpPr>
          <p:pic>
            <p:nvPicPr>
              <p:cNvPr id="273" name="Google Shape;273;p27"/>
              <p:cNvPicPr preferRelativeResize="0"/>
              <p:nvPr/>
            </p:nvPicPr>
            <p:blipFill>
              <a:blip r:embed="rId8">
                <a:alphaModFix/>
              </a:blip>
              <a:stretch>
                <a:fillRect/>
              </a:stretch>
            </p:blipFill>
            <p:spPr>
              <a:xfrm rot="10800000">
                <a:off x="5363346" y="4765888"/>
                <a:ext cx="3785698" cy="388025"/>
              </a:xfrm>
              <a:prstGeom prst="rect">
                <a:avLst/>
              </a:prstGeom>
              <a:noFill/>
              <a:ln>
                <a:noFill/>
              </a:ln>
            </p:spPr>
          </p:pic>
          <p:pic>
            <p:nvPicPr>
              <p:cNvPr id="274" name="Google Shape;274;p27"/>
              <p:cNvPicPr preferRelativeResize="0"/>
              <p:nvPr/>
            </p:nvPicPr>
            <p:blipFill>
              <a:blip r:embed="rId7">
                <a:alphaModFix/>
              </a:blip>
              <a:stretch>
                <a:fillRect/>
              </a:stretch>
            </p:blipFill>
            <p:spPr>
              <a:xfrm rot="10800000">
                <a:off x="7300206" y="4925405"/>
                <a:ext cx="1585464" cy="69000"/>
              </a:xfrm>
              <a:prstGeom prst="rect">
                <a:avLst/>
              </a:prstGeom>
              <a:noFill/>
              <a:ln>
                <a:noFill/>
              </a:ln>
            </p:spPr>
          </p:pic>
        </p:grpSp>
      </p:grpSp>
      <p:grpSp>
        <p:nvGrpSpPr>
          <p:cNvPr id="275" name="Google Shape;275;p27"/>
          <p:cNvGrpSpPr/>
          <p:nvPr/>
        </p:nvGrpSpPr>
        <p:grpSpPr>
          <a:xfrm>
            <a:off x="0" y="-11538"/>
            <a:ext cx="9143999" cy="5155025"/>
            <a:chOff x="0" y="-11538"/>
            <a:chExt cx="9143999" cy="5155025"/>
          </a:xfrm>
        </p:grpSpPr>
        <p:pic>
          <p:nvPicPr>
            <p:cNvPr id="276" name="Google Shape;276;p27"/>
            <p:cNvPicPr preferRelativeResize="0"/>
            <p:nvPr/>
          </p:nvPicPr>
          <p:blipFill>
            <a:blip r:embed="rId9">
              <a:alphaModFix/>
            </a:blip>
            <a:stretch>
              <a:fillRect/>
            </a:stretch>
          </p:blipFill>
          <p:spPr>
            <a:xfrm flipH="1">
              <a:off x="0" y="-11538"/>
              <a:ext cx="972775" cy="972775"/>
            </a:xfrm>
            <a:prstGeom prst="rect">
              <a:avLst/>
            </a:prstGeom>
            <a:noFill/>
            <a:ln>
              <a:noFill/>
            </a:ln>
          </p:spPr>
        </p:pic>
        <p:pic>
          <p:nvPicPr>
            <p:cNvPr id="277" name="Google Shape;277;p27"/>
            <p:cNvPicPr preferRelativeResize="0"/>
            <p:nvPr/>
          </p:nvPicPr>
          <p:blipFill>
            <a:blip r:embed="rId10">
              <a:alphaModFix/>
            </a:blip>
            <a:stretch>
              <a:fillRect/>
            </a:stretch>
          </p:blipFill>
          <p:spPr>
            <a:xfrm flipH="1">
              <a:off x="8171224" y="4170713"/>
              <a:ext cx="972775" cy="972775"/>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8"/>
        <p:cNvGrpSpPr/>
        <p:nvPr/>
      </p:nvGrpSpPr>
      <p:grpSpPr>
        <a:xfrm>
          <a:off x="0" y="0"/>
          <a:ext cx="0" cy="0"/>
          <a:chOff x="0" y="0"/>
          <a:chExt cx="0" cy="0"/>
        </a:xfrm>
      </p:grpSpPr>
      <p:pic>
        <p:nvPicPr>
          <p:cNvPr id="279" name="Google Shape;279;p28"/>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80" name="Google Shape;280;p28"/>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81" name="Google Shape;281;p28"/>
          <p:cNvPicPr preferRelativeResize="0"/>
          <p:nvPr/>
        </p:nvPicPr>
        <p:blipFill rotWithShape="1">
          <a:blip r:embed="rId3">
            <a:alphaModFix/>
          </a:blip>
          <a:srcRect t="129" b="129"/>
          <a:stretch/>
        </p:blipFill>
        <p:spPr>
          <a:xfrm rot="-5400000">
            <a:off x="-145124" y="3582752"/>
            <a:ext cx="1716695" cy="1307947"/>
          </a:xfrm>
          <a:prstGeom prst="rect">
            <a:avLst/>
          </a:prstGeom>
          <a:noFill/>
          <a:ln>
            <a:noFill/>
          </a:ln>
        </p:spPr>
      </p:pic>
      <p:pic>
        <p:nvPicPr>
          <p:cNvPr id="282" name="Google Shape;282;p28"/>
          <p:cNvPicPr preferRelativeResize="0"/>
          <p:nvPr/>
        </p:nvPicPr>
        <p:blipFill>
          <a:blip r:embed="rId4">
            <a:alphaModFix/>
          </a:blip>
          <a:stretch>
            <a:fillRect/>
          </a:stretch>
        </p:blipFill>
        <p:spPr>
          <a:xfrm>
            <a:off x="7906088" y="-13650"/>
            <a:ext cx="1251550" cy="1251550"/>
          </a:xfrm>
          <a:prstGeom prst="rect">
            <a:avLst/>
          </a:prstGeom>
          <a:noFill/>
          <a:ln>
            <a:noFill/>
          </a:ln>
        </p:spPr>
      </p:pic>
      <p:grpSp>
        <p:nvGrpSpPr>
          <p:cNvPr id="283" name="Google Shape;283;p28"/>
          <p:cNvGrpSpPr/>
          <p:nvPr/>
        </p:nvGrpSpPr>
        <p:grpSpPr>
          <a:xfrm>
            <a:off x="0" y="-13638"/>
            <a:ext cx="8878852" cy="4923618"/>
            <a:chOff x="0" y="-13638"/>
            <a:chExt cx="8878852" cy="4923618"/>
          </a:xfrm>
        </p:grpSpPr>
        <p:pic>
          <p:nvPicPr>
            <p:cNvPr id="284" name="Google Shape;284;p28"/>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285" name="Google Shape;285;p28"/>
            <p:cNvGrpSpPr/>
            <p:nvPr/>
          </p:nvGrpSpPr>
          <p:grpSpPr>
            <a:xfrm>
              <a:off x="0" y="-13638"/>
              <a:ext cx="6523526" cy="536050"/>
              <a:chOff x="0" y="-13638"/>
              <a:chExt cx="6523526" cy="536050"/>
            </a:xfrm>
          </p:grpSpPr>
          <p:pic>
            <p:nvPicPr>
              <p:cNvPr id="286" name="Google Shape;286;p28"/>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287" name="Google Shape;287;p28"/>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8"/>
        <p:cNvGrpSpPr/>
        <p:nvPr/>
      </p:nvGrpSpPr>
      <p:grpSpPr>
        <a:xfrm>
          <a:off x="0" y="0"/>
          <a:ext cx="0" cy="0"/>
          <a:chOff x="0" y="0"/>
          <a:chExt cx="0" cy="0"/>
        </a:xfrm>
      </p:grpSpPr>
      <p:pic>
        <p:nvPicPr>
          <p:cNvPr id="289" name="Google Shape;289;p29"/>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90" name="Google Shape;290;p29"/>
          <p:cNvPicPr preferRelativeResize="0"/>
          <p:nvPr/>
        </p:nvPicPr>
        <p:blipFill rotWithShape="1">
          <a:blip r:embed="rId3">
            <a:alphaModFix/>
          </a:blip>
          <a:srcRect l="73637" t="129" b="129"/>
          <a:stretch/>
        </p:blipFill>
        <p:spPr>
          <a:xfrm>
            <a:off x="8632789" y="38875"/>
            <a:ext cx="452574" cy="1307951"/>
          </a:xfrm>
          <a:prstGeom prst="rect">
            <a:avLst/>
          </a:prstGeom>
          <a:noFill/>
          <a:ln>
            <a:noFill/>
          </a:ln>
        </p:spPr>
      </p:pic>
      <p:grpSp>
        <p:nvGrpSpPr>
          <p:cNvPr id="291" name="Google Shape;291;p29"/>
          <p:cNvGrpSpPr/>
          <p:nvPr/>
        </p:nvGrpSpPr>
        <p:grpSpPr>
          <a:xfrm>
            <a:off x="-26" y="-20456"/>
            <a:ext cx="972776" cy="5162894"/>
            <a:chOff x="-26" y="-20456"/>
            <a:chExt cx="972776" cy="5162894"/>
          </a:xfrm>
        </p:grpSpPr>
        <p:pic>
          <p:nvPicPr>
            <p:cNvPr id="292" name="Google Shape;292;p29"/>
            <p:cNvPicPr preferRelativeResize="0"/>
            <p:nvPr/>
          </p:nvPicPr>
          <p:blipFill>
            <a:blip r:embed="rId4">
              <a:alphaModFix/>
            </a:blip>
            <a:stretch>
              <a:fillRect/>
            </a:stretch>
          </p:blipFill>
          <p:spPr>
            <a:xfrm flipH="1">
              <a:off x="-25" y="-20456"/>
              <a:ext cx="972775" cy="972775"/>
            </a:xfrm>
            <a:prstGeom prst="rect">
              <a:avLst/>
            </a:prstGeom>
            <a:noFill/>
            <a:ln>
              <a:noFill/>
            </a:ln>
          </p:spPr>
        </p:pic>
        <p:pic>
          <p:nvPicPr>
            <p:cNvPr id="293" name="Google Shape;293;p29"/>
            <p:cNvPicPr preferRelativeResize="0"/>
            <p:nvPr/>
          </p:nvPicPr>
          <p:blipFill>
            <a:blip r:embed="rId5">
              <a:alphaModFix/>
            </a:blip>
            <a:stretch>
              <a:fillRect/>
            </a:stretch>
          </p:blipFill>
          <p:spPr>
            <a:xfrm rot="5400000" flipH="1">
              <a:off x="-26" y="4169663"/>
              <a:ext cx="972775" cy="972775"/>
            </a:xfrm>
            <a:prstGeom prst="rect">
              <a:avLst/>
            </a:prstGeom>
            <a:noFill/>
            <a:ln>
              <a:noFill/>
            </a:ln>
          </p:spPr>
        </p:pic>
      </p:grpSp>
      <p:grpSp>
        <p:nvGrpSpPr>
          <p:cNvPr id="294" name="Google Shape;294;p29"/>
          <p:cNvGrpSpPr/>
          <p:nvPr/>
        </p:nvGrpSpPr>
        <p:grpSpPr>
          <a:xfrm rot="10800000">
            <a:off x="5368113" y="4784100"/>
            <a:ext cx="3789523" cy="359400"/>
            <a:chOff x="-13638" y="0"/>
            <a:chExt cx="3789523" cy="359400"/>
          </a:xfrm>
        </p:grpSpPr>
        <p:pic>
          <p:nvPicPr>
            <p:cNvPr id="295" name="Google Shape;295;p29"/>
            <p:cNvPicPr preferRelativeResize="0"/>
            <p:nvPr/>
          </p:nvPicPr>
          <p:blipFill>
            <a:blip r:embed="rId6">
              <a:alphaModFix/>
            </a:blip>
            <a:stretch>
              <a:fillRect/>
            </a:stretch>
          </p:blipFill>
          <p:spPr>
            <a:xfrm>
              <a:off x="-13638" y="0"/>
              <a:ext cx="3789523" cy="359400"/>
            </a:xfrm>
            <a:prstGeom prst="rect">
              <a:avLst/>
            </a:prstGeom>
            <a:noFill/>
            <a:ln>
              <a:noFill/>
            </a:ln>
          </p:spPr>
        </p:pic>
        <p:pic>
          <p:nvPicPr>
            <p:cNvPr id="296" name="Google Shape;296;p29"/>
            <p:cNvPicPr preferRelativeResize="0"/>
            <p:nvPr/>
          </p:nvPicPr>
          <p:blipFill>
            <a:blip r:embed="rId7">
              <a:alphaModFix/>
            </a:blip>
            <a:stretch>
              <a:fillRect/>
            </a:stretch>
          </p:blipFill>
          <p:spPr>
            <a:xfrm>
              <a:off x="265125" y="145205"/>
              <a:ext cx="1585464" cy="69000"/>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pic>
        <p:nvPicPr>
          <p:cNvPr id="32" name="Google Shape;32;p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33" name="Google Shape;33;p4"/>
          <p:cNvSpPr txBox="1">
            <a:spLocks noGrp="1"/>
          </p:cNvSpPr>
          <p:nvPr>
            <p:ph type="title"/>
          </p:nvPr>
        </p:nvSpPr>
        <p:spPr>
          <a:xfrm>
            <a:off x="713225" y="1099175"/>
            <a:ext cx="317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 name="Google Shape;34;p4"/>
          <p:cNvSpPr txBox="1">
            <a:spLocks noGrp="1"/>
          </p:cNvSpPr>
          <p:nvPr>
            <p:ph type="body" idx="1"/>
          </p:nvPr>
        </p:nvSpPr>
        <p:spPr>
          <a:xfrm>
            <a:off x="713225" y="1869900"/>
            <a:ext cx="3171900" cy="2174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35" name="Google Shape;35;p4"/>
          <p:cNvGrpSpPr/>
          <p:nvPr/>
        </p:nvGrpSpPr>
        <p:grpSpPr>
          <a:xfrm flipH="1">
            <a:off x="2620475" y="0"/>
            <a:ext cx="6523526" cy="369900"/>
            <a:chOff x="0" y="0"/>
            <a:chExt cx="6523526" cy="369900"/>
          </a:xfrm>
        </p:grpSpPr>
        <p:pic>
          <p:nvPicPr>
            <p:cNvPr id="36" name="Google Shape;36;p4"/>
            <p:cNvPicPr preferRelativeResize="0"/>
            <p:nvPr/>
          </p:nvPicPr>
          <p:blipFill>
            <a:blip r:embed="rId3">
              <a:alphaModFix/>
            </a:blip>
            <a:stretch>
              <a:fillRect/>
            </a:stretch>
          </p:blipFill>
          <p:spPr>
            <a:xfrm>
              <a:off x="0" y="0"/>
              <a:ext cx="6523526" cy="369900"/>
            </a:xfrm>
            <a:prstGeom prst="rect">
              <a:avLst/>
            </a:prstGeom>
            <a:noFill/>
            <a:ln>
              <a:noFill/>
            </a:ln>
          </p:spPr>
        </p:pic>
        <p:pic>
          <p:nvPicPr>
            <p:cNvPr id="37" name="Google Shape;37;p4"/>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38" name="Google Shape;38;p4"/>
          <p:cNvPicPr preferRelativeResize="0"/>
          <p:nvPr/>
        </p:nvPicPr>
        <p:blipFill>
          <a:blip r:embed="rId5">
            <a:alphaModFix/>
          </a:blip>
          <a:stretch>
            <a:fillRect/>
          </a:stretch>
        </p:blipFill>
        <p:spPr>
          <a:xfrm rot="5400000" flipH="1">
            <a:off x="0" y="4170737"/>
            <a:ext cx="972775" cy="972775"/>
          </a:xfrm>
          <a:prstGeom prst="rect">
            <a:avLst/>
          </a:prstGeom>
          <a:noFill/>
          <a:ln>
            <a:noFill/>
          </a:ln>
        </p:spPr>
      </p:pic>
      <p:pic>
        <p:nvPicPr>
          <p:cNvPr id="39" name="Google Shape;39;p4"/>
          <p:cNvPicPr preferRelativeResize="0"/>
          <p:nvPr/>
        </p:nvPicPr>
        <p:blipFill>
          <a:blip r:embed="rId6">
            <a:alphaModFix/>
          </a:blip>
          <a:stretch>
            <a:fillRect/>
          </a:stretch>
        </p:blipFill>
        <p:spPr>
          <a:xfrm>
            <a:off x="7249350" y="3712050"/>
            <a:ext cx="1768001" cy="1350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pic>
        <p:nvPicPr>
          <p:cNvPr id="41" name="Google Shape;41;p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42" name="Google Shape;42;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5"/>
          <p:cNvSpPr txBox="1">
            <a:spLocks noGrp="1"/>
          </p:cNvSpPr>
          <p:nvPr>
            <p:ph type="subTitle" idx="1"/>
          </p:nvPr>
        </p:nvSpPr>
        <p:spPr>
          <a:xfrm>
            <a:off x="3553500" y="3054555"/>
            <a:ext cx="4787100" cy="90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4" name="Google Shape;44;p5"/>
          <p:cNvSpPr txBox="1">
            <a:spLocks noGrp="1"/>
          </p:cNvSpPr>
          <p:nvPr>
            <p:ph type="subTitle" idx="2"/>
          </p:nvPr>
        </p:nvSpPr>
        <p:spPr>
          <a:xfrm>
            <a:off x="3553500" y="1649136"/>
            <a:ext cx="4787100" cy="90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5"/>
          <p:cNvSpPr txBox="1">
            <a:spLocks noGrp="1"/>
          </p:cNvSpPr>
          <p:nvPr>
            <p:ph type="subTitle" idx="3"/>
          </p:nvPr>
        </p:nvSpPr>
        <p:spPr>
          <a:xfrm>
            <a:off x="1859700" y="1649136"/>
            <a:ext cx="1541400" cy="90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46" name="Google Shape;46;p5"/>
          <p:cNvSpPr txBox="1">
            <a:spLocks noGrp="1"/>
          </p:cNvSpPr>
          <p:nvPr>
            <p:ph type="subTitle" idx="4"/>
          </p:nvPr>
        </p:nvSpPr>
        <p:spPr>
          <a:xfrm>
            <a:off x="1859700" y="3054549"/>
            <a:ext cx="1541400" cy="90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47" name="Google Shape;47;p5"/>
          <p:cNvGrpSpPr/>
          <p:nvPr/>
        </p:nvGrpSpPr>
        <p:grpSpPr>
          <a:xfrm rot="10800000">
            <a:off x="2620475" y="4773475"/>
            <a:ext cx="6523526" cy="369900"/>
            <a:chOff x="0" y="0"/>
            <a:chExt cx="6523526" cy="369900"/>
          </a:xfrm>
        </p:grpSpPr>
        <p:pic>
          <p:nvPicPr>
            <p:cNvPr id="48" name="Google Shape;48;p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49" name="Google Shape;49;p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50" name="Google Shape;50;p5"/>
          <p:cNvPicPr preferRelativeResize="0"/>
          <p:nvPr/>
        </p:nvPicPr>
        <p:blipFill>
          <a:blip r:embed="rId5">
            <a:alphaModFix/>
          </a:blip>
          <a:stretch>
            <a:fillRect/>
          </a:stretch>
        </p:blipFill>
        <p:spPr>
          <a:xfrm>
            <a:off x="0" y="4170737"/>
            <a:ext cx="972775" cy="9727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pic>
        <p:nvPicPr>
          <p:cNvPr id="52" name="Google Shape;52;p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3" name="Google Shape;53;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54" name="Google Shape;54;p6"/>
          <p:cNvPicPr preferRelativeResize="0"/>
          <p:nvPr/>
        </p:nvPicPr>
        <p:blipFill rotWithShape="1">
          <a:blip r:embed="rId3">
            <a:alphaModFix/>
          </a:blip>
          <a:srcRect l="31651" t="130" b="18270"/>
          <a:stretch/>
        </p:blipFill>
        <p:spPr>
          <a:xfrm rot="10800000" flipH="1">
            <a:off x="8199274" y="11375"/>
            <a:ext cx="1173326" cy="1070099"/>
          </a:xfrm>
          <a:prstGeom prst="rect">
            <a:avLst/>
          </a:prstGeom>
          <a:noFill/>
          <a:ln>
            <a:noFill/>
          </a:ln>
        </p:spPr>
      </p:pic>
      <p:pic>
        <p:nvPicPr>
          <p:cNvPr id="55" name="Google Shape;55;p6"/>
          <p:cNvPicPr preferRelativeResize="0"/>
          <p:nvPr/>
        </p:nvPicPr>
        <p:blipFill>
          <a:blip r:embed="rId4">
            <a:alphaModFix/>
          </a:blip>
          <a:stretch>
            <a:fillRect/>
          </a:stretch>
        </p:blipFill>
        <p:spPr>
          <a:xfrm rot="10800000">
            <a:off x="-1" y="4170725"/>
            <a:ext cx="972775" cy="9727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pic>
        <p:nvPicPr>
          <p:cNvPr id="57" name="Google Shape;57;p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8" name="Google Shape;58;p7"/>
          <p:cNvSpPr txBox="1">
            <a:spLocks noGrp="1"/>
          </p:cNvSpPr>
          <p:nvPr>
            <p:ph type="title"/>
          </p:nvPr>
        </p:nvSpPr>
        <p:spPr>
          <a:xfrm>
            <a:off x="713225" y="987538"/>
            <a:ext cx="4294800" cy="1062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 name="Google Shape;59;p7"/>
          <p:cNvSpPr txBox="1">
            <a:spLocks noGrp="1"/>
          </p:cNvSpPr>
          <p:nvPr>
            <p:ph type="subTitle" idx="1"/>
          </p:nvPr>
        </p:nvSpPr>
        <p:spPr>
          <a:xfrm>
            <a:off x="713225" y="2109663"/>
            <a:ext cx="4294800" cy="250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60" name="Google Shape;60;p7"/>
          <p:cNvSpPr>
            <a:spLocks noGrp="1"/>
          </p:cNvSpPr>
          <p:nvPr>
            <p:ph type="pic" idx="2"/>
          </p:nvPr>
        </p:nvSpPr>
        <p:spPr>
          <a:xfrm>
            <a:off x="5643775" y="539500"/>
            <a:ext cx="2787000" cy="4064400"/>
          </a:xfrm>
          <a:prstGeom prst="round2DiagRect">
            <a:avLst>
              <a:gd name="adj1" fmla="val 16667"/>
              <a:gd name="adj2" fmla="val 0"/>
            </a:avLst>
          </a:prstGeom>
          <a:noFill/>
          <a:ln>
            <a:noFill/>
          </a:ln>
        </p:spPr>
      </p:sp>
      <p:pic>
        <p:nvPicPr>
          <p:cNvPr id="61" name="Google Shape;61;p7"/>
          <p:cNvPicPr preferRelativeResize="0"/>
          <p:nvPr/>
        </p:nvPicPr>
        <p:blipFill>
          <a:blip r:embed="rId3">
            <a:alphaModFix/>
          </a:blip>
          <a:stretch>
            <a:fillRect/>
          </a:stretch>
        </p:blipFill>
        <p:spPr>
          <a:xfrm rot="-5400000" flipH="1">
            <a:off x="-25" y="4170725"/>
            <a:ext cx="972775" cy="972775"/>
          </a:xfrm>
          <a:prstGeom prst="rect">
            <a:avLst/>
          </a:prstGeom>
          <a:noFill/>
          <a:ln>
            <a:noFill/>
          </a:ln>
        </p:spPr>
      </p:pic>
      <p:pic>
        <p:nvPicPr>
          <p:cNvPr id="62" name="Google Shape;62;p7"/>
          <p:cNvPicPr preferRelativeResize="0"/>
          <p:nvPr/>
        </p:nvPicPr>
        <p:blipFill rotWithShape="1">
          <a:blip r:embed="rId4">
            <a:alphaModFix/>
          </a:blip>
          <a:srcRect t="129" b="129"/>
          <a:stretch/>
        </p:blipFill>
        <p:spPr>
          <a:xfrm rot="-5400000">
            <a:off x="7509601" y="3503753"/>
            <a:ext cx="1716695" cy="1307947"/>
          </a:xfrm>
          <a:prstGeom prst="rect">
            <a:avLst/>
          </a:prstGeom>
          <a:noFill/>
          <a:ln>
            <a:noFill/>
          </a:ln>
        </p:spPr>
      </p:pic>
      <p:grpSp>
        <p:nvGrpSpPr>
          <p:cNvPr id="63" name="Google Shape;63;p7"/>
          <p:cNvGrpSpPr/>
          <p:nvPr/>
        </p:nvGrpSpPr>
        <p:grpSpPr>
          <a:xfrm>
            <a:off x="0" y="0"/>
            <a:ext cx="5837899" cy="536050"/>
            <a:chOff x="0" y="0"/>
            <a:chExt cx="5837899" cy="536050"/>
          </a:xfrm>
        </p:grpSpPr>
        <p:pic>
          <p:nvPicPr>
            <p:cNvPr id="64" name="Google Shape;64;p7"/>
            <p:cNvPicPr preferRelativeResize="0"/>
            <p:nvPr/>
          </p:nvPicPr>
          <p:blipFill>
            <a:blip r:embed="rId5">
              <a:alphaModFix/>
            </a:blip>
            <a:stretch>
              <a:fillRect/>
            </a:stretch>
          </p:blipFill>
          <p:spPr>
            <a:xfrm>
              <a:off x="0" y="0"/>
              <a:ext cx="5837899" cy="536050"/>
            </a:xfrm>
            <a:prstGeom prst="rect">
              <a:avLst/>
            </a:prstGeom>
            <a:noFill/>
            <a:ln>
              <a:noFill/>
            </a:ln>
          </p:spPr>
        </p:pic>
        <p:pic>
          <p:nvPicPr>
            <p:cNvPr id="65" name="Google Shape;65;p7"/>
            <p:cNvPicPr preferRelativeResize="0"/>
            <p:nvPr/>
          </p:nvPicPr>
          <p:blipFill>
            <a:blip r:embed="rId6">
              <a:alphaModFix/>
            </a:blip>
            <a:stretch>
              <a:fillRect/>
            </a:stretch>
          </p:blipFill>
          <p:spPr>
            <a:xfrm>
              <a:off x="265125" y="246605"/>
              <a:ext cx="1585464" cy="69000"/>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68" name="Google Shape;6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69" name="Google Shape;69;p8"/>
          <p:cNvPicPr preferRelativeResize="0"/>
          <p:nvPr/>
        </p:nvPicPr>
        <p:blipFill rotWithShape="1">
          <a:blip r:embed="rId3">
            <a:alphaModFix/>
          </a:blip>
          <a:srcRect b="22420"/>
          <a:stretch/>
        </p:blipFill>
        <p:spPr>
          <a:xfrm rot="5400000">
            <a:off x="-257665" y="461283"/>
            <a:ext cx="1768000" cy="1047800"/>
          </a:xfrm>
          <a:prstGeom prst="rect">
            <a:avLst/>
          </a:prstGeom>
          <a:noFill/>
          <a:ln>
            <a:noFill/>
          </a:ln>
        </p:spPr>
      </p:pic>
      <p:pic>
        <p:nvPicPr>
          <p:cNvPr id="70" name="Google Shape;70;p8"/>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71" name="Google Shape;71;p8"/>
          <p:cNvGrpSpPr/>
          <p:nvPr/>
        </p:nvGrpSpPr>
        <p:grpSpPr>
          <a:xfrm>
            <a:off x="3881699" y="4752250"/>
            <a:ext cx="5260526" cy="388025"/>
            <a:chOff x="3881699" y="4752250"/>
            <a:chExt cx="5260526" cy="388025"/>
          </a:xfrm>
        </p:grpSpPr>
        <p:pic>
          <p:nvPicPr>
            <p:cNvPr id="72" name="Google Shape;72;p8"/>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73" name="Google Shape;73;p8"/>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pic>
        <p:nvPicPr>
          <p:cNvPr id="75" name="Google Shape;75;p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76" name="Google Shape;76;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7" name="Google Shape;77;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78" name="Google Shape;78;p9"/>
          <p:cNvGrpSpPr/>
          <p:nvPr/>
        </p:nvGrpSpPr>
        <p:grpSpPr>
          <a:xfrm>
            <a:off x="-1" y="2100"/>
            <a:ext cx="9144001" cy="5141388"/>
            <a:chOff x="-1" y="2100"/>
            <a:chExt cx="9144001" cy="5141388"/>
          </a:xfrm>
        </p:grpSpPr>
        <p:pic>
          <p:nvPicPr>
            <p:cNvPr id="79" name="Google Shape;79;p9"/>
            <p:cNvPicPr preferRelativeResize="0"/>
            <p:nvPr/>
          </p:nvPicPr>
          <p:blipFill>
            <a:blip r:embed="rId3">
              <a:alphaModFix/>
            </a:blip>
            <a:stretch>
              <a:fillRect/>
            </a:stretch>
          </p:blipFill>
          <p:spPr>
            <a:xfrm rot="5400000" flipH="1">
              <a:off x="8171225" y="2100"/>
              <a:ext cx="972775" cy="972775"/>
            </a:xfrm>
            <a:prstGeom prst="rect">
              <a:avLst/>
            </a:prstGeom>
            <a:noFill/>
            <a:ln>
              <a:noFill/>
            </a:ln>
          </p:spPr>
        </p:pic>
        <p:pic>
          <p:nvPicPr>
            <p:cNvPr id="80" name="Google Shape;80;p9"/>
            <p:cNvPicPr preferRelativeResize="0"/>
            <p:nvPr/>
          </p:nvPicPr>
          <p:blipFill>
            <a:blip r:embed="rId4">
              <a:alphaModFix/>
            </a:blip>
            <a:stretch>
              <a:fillRect/>
            </a:stretch>
          </p:blipFill>
          <p:spPr>
            <a:xfrm rot="5400000" flipH="1">
              <a:off x="-1" y="4170713"/>
              <a:ext cx="972775" cy="972775"/>
            </a:xfrm>
            <a:prstGeom prst="rect">
              <a:avLst/>
            </a:prstGeom>
            <a:noFill/>
            <a:ln>
              <a:noFill/>
            </a:ln>
          </p:spPr>
        </p:pic>
      </p:grpSp>
      <p:grpSp>
        <p:nvGrpSpPr>
          <p:cNvPr id="81" name="Google Shape;81;p9"/>
          <p:cNvGrpSpPr/>
          <p:nvPr/>
        </p:nvGrpSpPr>
        <p:grpSpPr>
          <a:xfrm rot="10800000">
            <a:off x="0" y="2100"/>
            <a:ext cx="4881173" cy="365700"/>
            <a:chOff x="4261050" y="4610675"/>
            <a:chExt cx="4881173" cy="365700"/>
          </a:xfrm>
        </p:grpSpPr>
        <p:pic>
          <p:nvPicPr>
            <p:cNvPr id="82" name="Google Shape;82;p9"/>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83" name="Google Shape;83;p9"/>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10"/>
          <p:cNvSpPr>
            <a:spLocks noGrp="1"/>
          </p:cNvSpPr>
          <p:nvPr>
            <p:ph type="pic" idx="2"/>
          </p:nvPr>
        </p:nvSpPr>
        <p:spPr>
          <a:xfrm>
            <a:off x="0" y="0"/>
            <a:ext cx="9144000" cy="5143500"/>
          </a:xfrm>
          <a:prstGeom prst="rect">
            <a:avLst/>
          </a:prstGeom>
          <a:noFill/>
          <a:ln>
            <a:noFill/>
          </a:ln>
        </p:spPr>
      </p:sp>
      <p:sp>
        <p:nvSpPr>
          <p:cNvPr id="86" name="Google Shape;86;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marL="914400" lvl="1"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marL="1371600" lvl="2"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marL="1828800" lvl="3"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marL="2286000" lvl="4"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marL="2743200" lvl="5"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marL="3200400" lvl="6"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marL="3657600" lvl="7"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marL="4114800" lvl="8"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0"/>
          <p:cNvSpPr txBox="1">
            <a:spLocks noGrp="1"/>
          </p:cNvSpPr>
          <p:nvPr>
            <p:ph type="ctrTitle"/>
          </p:nvPr>
        </p:nvSpPr>
        <p:spPr>
          <a:xfrm>
            <a:off x="972300" y="1482800"/>
            <a:ext cx="7199400" cy="147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MMO Virtual Item Marketplace</a:t>
            </a:r>
            <a:endParaRPr/>
          </a:p>
        </p:txBody>
      </p:sp>
      <p:sp>
        <p:nvSpPr>
          <p:cNvPr id="302" name="Google Shape;302;p30"/>
          <p:cNvSpPr txBox="1">
            <a:spLocks noGrp="1"/>
          </p:cNvSpPr>
          <p:nvPr>
            <p:ph type="subTitle" idx="1"/>
          </p:nvPr>
        </p:nvSpPr>
        <p:spPr>
          <a:xfrm>
            <a:off x="972300" y="3239202"/>
            <a:ext cx="7199400" cy="4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Group Members: Alexis Kaufman, Amila Haque, Brandon Maweu, Justin Jeirles, Kashvi Asokan, Brian Pham, Quintin Mitchell-Reyes, Ilan Ali, Shahreen Iqbal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pSp>
        <p:nvGrpSpPr>
          <p:cNvPr id="307" name="Google Shape;307;p31"/>
          <p:cNvGrpSpPr/>
          <p:nvPr/>
        </p:nvGrpSpPr>
        <p:grpSpPr>
          <a:xfrm>
            <a:off x="1219272" y="752739"/>
            <a:ext cx="1865244" cy="3556023"/>
            <a:chOff x="1270025" y="1351925"/>
            <a:chExt cx="1433700" cy="2733300"/>
          </a:xfrm>
        </p:grpSpPr>
        <p:sp>
          <p:nvSpPr>
            <p:cNvPr id="308" name="Google Shape;308;p31"/>
            <p:cNvSpPr/>
            <p:nvPr/>
          </p:nvSpPr>
          <p:spPr>
            <a:xfrm>
              <a:off x="1270025" y="1351925"/>
              <a:ext cx="1433700" cy="2733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309" name="Google Shape;309;p31"/>
            <p:cNvSpPr/>
            <p:nvPr/>
          </p:nvSpPr>
          <p:spPr>
            <a:xfrm>
              <a:off x="1853675" y="1430366"/>
              <a:ext cx="266400" cy="61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310" name="Google Shape;310;p31"/>
            <p:cNvSpPr/>
            <p:nvPr/>
          </p:nvSpPr>
          <p:spPr>
            <a:xfrm>
              <a:off x="1853675" y="3945241"/>
              <a:ext cx="266400" cy="61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grpSp>
      <p:sp>
        <p:nvSpPr>
          <p:cNvPr id="311" name="Google Shape;311;p31"/>
          <p:cNvSpPr txBox="1">
            <a:spLocks noGrp="1"/>
          </p:cNvSpPr>
          <p:nvPr>
            <p:ph type="title"/>
          </p:nvPr>
        </p:nvSpPr>
        <p:spPr>
          <a:xfrm>
            <a:off x="3835425" y="325107"/>
            <a:ext cx="4089300" cy="105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      Introduction</a:t>
            </a:r>
            <a:endParaRPr/>
          </a:p>
        </p:txBody>
      </p:sp>
      <p:sp>
        <p:nvSpPr>
          <p:cNvPr id="312" name="Google Shape;312;p31"/>
          <p:cNvSpPr txBox="1">
            <a:spLocks noGrp="1"/>
          </p:cNvSpPr>
          <p:nvPr>
            <p:ph type="subTitle" idx="1"/>
          </p:nvPr>
        </p:nvSpPr>
        <p:spPr>
          <a:xfrm>
            <a:off x="3835425" y="1486374"/>
            <a:ext cx="4089300" cy="3034825"/>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400" dirty="0"/>
              <a:t>Our project centers around building a virtual item marketplace for an MMO (massively multiplayer online) game. </a:t>
            </a:r>
            <a:endParaRPr sz="1400" dirty="0"/>
          </a:p>
          <a:p>
            <a:pPr marL="0" lvl="0" indent="0" algn="l" rtl="0">
              <a:spcBef>
                <a:spcPts val="0"/>
              </a:spcBef>
              <a:spcAft>
                <a:spcPts val="0"/>
              </a:spcAft>
              <a:buNone/>
            </a:pPr>
            <a:endParaRPr sz="1400" dirty="0"/>
          </a:p>
          <a:p>
            <a:pPr marL="457200" lvl="0" indent="-304800" algn="l" rtl="0">
              <a:spcBef>
                <a:spcPts val="0"/>
              </a:spcBef>
              <a:spcAft>
                <a:spcPts val="0"/>
              </a:spcAft>
              <a:buSzPts val="1200"/>
              <a:buChar char="-"/>
            </a:pPr>
            <a:r>
              <a:rPr lang="en" sz="1400" dirty="0"/>
              <a:t>It’s completely separate from the main game, which makes it easier to implement into several different games with a few adjustments.</a:t>
            </a:r>
            <a:endParaRPr sz="1400" dirty="0"/>
          </a:p>
          <a:p>
            <a:pPr marL="0" lvl="0" indent="0" algn="l" rtl="0">
              <a:spcBef>
                <a:spcPts val="0"/>
              </a:spcBef>
              <a:spcAft>
                <a:spcPts val="0"/>
              </a:spcAft>
              <a:buNone/>
            </a:pPr>
            <a:endParaRPr sz="1400" dirty="0"/>
          </a:p>
          <a:p>
            <a:pPr marL="457200" lvl="0" indent="-304800" algn="l" rtl="0">
              <a:spcBef>
                <a:spcPts val="0"/>
              </a:spcBef>
              <a:spcAft>
                <a:spcPts val="0"/>
              </a:spcAft>
              <a:buSzPts val="1200"/>
              <a:buChar char="-"/>
            </a:pPr>
            <a:r>
              <a:rPr lang="en" sz="1400" dirty="0"/>
              <a:t>Having a separate marketplace also means that even if the main game is hacked, the information stored in the marketplace will remain safe.</a:t>
            </a:r>
            <a:endParaRPr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32"/>
          <p:cNvPicPr preferRelativeResize="0">
            <a:picLocks noGrp="1"/>
          </p:cNvPicPr>
          <p:nvPr>
            <p:ph type="pic" idx="2"/>
          </p:nvPr>
        </p:nvPicPr>
        <p:blipFill rotWithShape="1">
          <a:blip r:embed="rId3">
            <a:alphaModFix/>
          </a:blip>
          <a:srcRect l="30714" r="30714"/>
          <a:stretch/>
        </p:blipFill>
        <p:spPr>
          <a:xfrm>
            <a:off x="5643775" y="539500"/>
            <a:ext cx="2787000" cy="4064400"/>
          </a:xfrm>
          <a:prstGeom prst="round2DiagRect">
            <a:avLst>
              <a:gd name="adj1" fmla="val 50000"/>
              <a:gd name="adj2" fmla="val 0"/>
            </a:avLst>
          </a:prstGeom>
        </p:spPr>
      </p:pic>
      <p:sp>
        <p:nvSpPr>
          <p:cNvPr id="318" name="Google Shape;318;p32"/>
          <p:cNvSpPr txBox="1">
            <a:spLocks noGrp="1"/>
          </p:cNvSpPr>
          <p:nvPr>
            <p:ph type="title"/>
          </p:nvPr>
        </p:nvSpPr>
        <p:spPr>
          <a:xfrm>
            <a:off x="1092725" y="588938"/>
            <a:ext cx="4294800" cy="106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Motivation</a:t>
            </a:r>
            <a:endParaRPr/>
          </a:p>
        </p:txBody>
      </p:sp>
      <p:sp>
        <p:nvSpPr>
          <p:cNvPr id="319" name="Google Shape;319;p32"/>
          <p:cNvSpPr txBox="1">
            <a:spLocks noGrp="1"/>
          </p:cNvSpPr>
          <p:nvPr>
            <p:ph type="subTitle" idx="1"/>
          </p:nvPr>
        </p:nvSpPr>
        <p:spPr>
          <a:xfrm>
            <a:off x="713225" y="1823913"/>
            <a:ext cx="4294800" cy="2503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Our team formed due to a mutual enjoyment of video games and game development, and we wanted to try our hand at something that could potentially prove to be useful in the future.</a:t>
            </a:r>
            <a:endParaRPr sz="1400"/>
          </a:p>
          <a:p>
            <a:pPr marL="0" lvl="0" indent="0" algn="l" rtl="0">
              <a:spcBef>
                <a:spcPts val="1000"/>
              </a:spcBef>
              <a:spcAft>
                <a:spcPts val="0"/>
              </a:spcAft>
              <a:buNone/>
            </a:pPr>
            <a:endParaRPr sz="1400"/>
          </a:p>
          <a:p>
            <a:pPr marL="457200" lvl="0" indent="-317500" algn="l" rtl="0">
              <a:spcBef>
                <a:spcPts val="1000"/>
              </a:spcBef>
              <a:spcAft>
                <a:spcPts val="0"/>
              </a:spcAft>
              <a:buSzPts val="1400"/>
              <a:buChar char="-"/>
            </a:pPr>
            <a:r>
              <a:rPr lang="en" sz="1400"/>
              <a:t>We noticed that most games feature an attached marketplace, so we decided to create a virtual marketplace for MMO games that could be easily implemented. </a:t>
            </a:r>
            <a:endParaRPr sz="1400"/>
          </a:p>
          <a:p>
            <a:pPr marL="0" lvl="0" indent="0" algn="l" rtl="0">
              <a:spcBef>
                <a:spcPts val="1000"/>
              </a:spcBef>
              <a:spcAft>
                <a:spcPts val="0"/>
              </a:spcAft>
              <a:buNone/>
            </a:pPr>
            <a:endParaRPr sz="1400"/>
          </a:p>
          <a:p>
            <a:pPr marL="0" lvl="0" indent="0" algn="l" rtl="0">
              <a:spcBef>
                <a:spcPts val="1000"/>
              </a:spcBef>
              <a:spcAft>
                <a:spcPts val="1000"/>
              </a:spcAft>
              <a:buNone/>
            </a:pP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Related Works</a:t>
            </a:r>
            <a:endParaRPr/>
          </a:p>
        </p:txBody>
      </p:sp>
      <p:sp>
        <p:nvSpPr>
          <p:cNvPr id="325" name="Google Shape;325;p33"/>
          <p:cNvSpPr txBox="1">
            <a:spLocks noGrp="1"/>
          </p:cNvSpPr>
          <p:nvPr>
            <p:ph type="subTitle" idx="5"/>
          </p:nvPr>
        </p:nvSpPr>
        <p:spPr>
          <a:xfrm>
            <a:off x="716625" y="1231061"/>
            <a:ext cx="35496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         CryptoPunks</a:t>
            </a:r>
            <a:endParaRPr/>
          </a:p>
        </p:txBody>
      </p:sp>
      <p:sp>
        <p:nvSpPr>
          <p:cNvPr id="326" name="Google Shape;326;p33"/>
          <p:cNvSpPr txBox="1">
            <a:spLocks noGrp="1"/>
          </p:cNvSpPr>
          <p:nvPr>
            <p:ph type="subTitle" idx="6"/>
          </p:nvPr>
        </p:nvSpPr>
        <p:spPr>
          <a:xfrm>
            <a:off x="4725450" y="1240036"/>
            <a:ext cx="35496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Runescape Marketplace</a:t>
            </a:r>
            <a:endParaRPr/>
          </a:p>
        </p:txBody>
      </p:sp>
      <p:pic>
        <p:nvPicPr>
          <p:cNvPr id="327" name="Google Shape;327;p33"/>
          <p:cNvPicPr preferRelativeResize="0"/>
          <p:nvPr/>
        </p:nvPicPr>
        <p:blipFill>
          <a:blip r:embed="rId3">
            <a:alphaModFix/>
          </a:blip>
          <a:stretch>
            <a:fillRect/>
          </a:stretch>
        </p:blipFill>
        <p:spPr>
          <a:xfrm>
            <a:off x="136025" y="1727076"/>
            <a:ext cx="3760650" cy="2018050"/>
          </a:xfrm>
          <a:prstGeom prst="rect">
            <a:avLst/>
          </a:prstGeom>
          <a:noFill/>
          <a:ln>
            <a:noFill/>
          </a:ln>
        </p:spPr>
      </p:pic>
      <p:pic>
        <p:nvPicPr>
          <p:cNvPr id="328" name="Google Shape;328;p33"/>
          <p:cNvPicPr preferRelativeResize="0"/>
          <p:nvPr/>
        </p:nvPicPr>
        <p:blipFill rotWithShape="1">
          <a:blip r:embed="rId4">
            <a:alphaModFix/>
          </a:blip>
          <a:srcRect t="14067"/>
          <a:stretch/>
        </p:blipFill>
        <p:spPr>
          <a:xfrm>
            <a:off x="4301275" y="1696525"/>
            <a:ext cx="4175101" cy="2018050"/>
          </a:xfrm>
          <a:prstGeom prst="rect">
            <a:avLst/>
          </a:prstGeom>
          <a:noFill/>
          <a:ln>
            <a:noFill/>
          </a:ln>
        </p:spPr>
      </p:pic>
      <p:sp>
        <p:nvSpPr>
          <p:cNvPr id="329" name="Google Shape;329;p33"/>
          <p:cNvSpPr txBox="1"/>
          <p:nvPr/>
        </p:nvSpPr>
        <p:spPr>
          <a:xfrm>
            <a:off x="272600" y="3866150"/>
            <a:ext cx="3487500" cy="70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CryptoPunks is an example of a system that has digital collectibles, specifically on the blockchain. </a:t>
            </a:r>
            <a:endParaRPr sz="1200">
              <a:solidFill>
                <a:schemeClr val="dk1"/>
              </a:solidFill>
              <a:latin typeface="Poppins"/>
              <a:ea typeface="Poppins"/>
              <a:cs typeface="Poppins"/>
              <a:sym typeface="Poppins"/>
            </a:endParaRPr>
          </a:p>
        </p:txBody>
      </p:sp>
      <p:sp>
        <p:nvSpPr>
          <p:cNvPr id="330" name="Google Shape;330;p33"/>
          <p:cNvSpPr txBox="1"/>
          <p:nvPr/>
        </p:nvSpPr>
        <p:spPr>
          <a:xfrm>
            <a:off x="4249675" y="3866150"/>
            <a:ext cx="4278300" cy="7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Runescape Marketplace is a marketplace in the MMO game Runescape. The marketplace in the game is very similar to what we plan to create because it sells several things like consumables, armor/costumes, animations, pets, etc.</a:t>
            </a:r>
            <a:endParaRPr sz="1200">
              <a:solidFill>
                <a:schemeClr val="dk1"/>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Related Works</a:t>
            </a:r>
            <a:endParaRPr/>
          </a:p>
        </p:txBody>
      </p:sp>
      <p:sp>
        <p:nvSpPr>
          <p:cNvPr id="336" name="Google Shape;336;p34"/>
          <p:cNvSpPr txBox="1">
            <a:spLocks noGrp="1"/>
          </p:cNvSpPr>
          <p:nvPr>
            <p:ph type="subTitle" idx="5"/>
          </p:nvPr>
        </p:nvSpPr>
        <p:spPr>
          <a:xfrm>
            <a:off x="1505225" y="1232138"/>
            <a:ext cx="11421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BitSkins</a:t>
            </a:r>
            <a:endParaRPr/>
          </a:p>
        </p:txBody>
      </p:sp>
      <p:sp>
        <p:nvSpPr>
          <p:cNvPr id="337" name="Google Shape;337;p34"/>
          <p:cNvSpPr txBox="1">
            <a:spLocks noGrp="1"/>
          </p:cNvSpPr>
          <p:nvPr>
            <p:ph type="subTitle" idx="6"/>
          </p:nvPr>
        </p:nvSpPr>
        <p:spPr>
          <a:xfrm>
            <a:off x="4725450" y="1240036"/>
            <a:ext cx="35496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Second Life Marketplace</a:t>
            </a:r>
            <a:endParaRPr/>
          </a:p>
        </p:txBody>
      </p:sp>
      <p:sp>
        <p:nvSpPr>
          <p:cNvPr id="338" name="Google Shape;338;p34"/>
          <p:cNvSpPr txBox="1"/>
          <p:nvPr/>
        </p:nvSpPr>
        <p:spPr>
          <a:xfrm>
            <a:off x="272600" y="3866150"/>
            <a:ext cx="3487500" cy="70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BitSkins is a marketplace that allows players from Counter-Strike: Global Offensive (CS) and Dota 2 to buy, sell, and trade in-game items for real-world currency. </a:t>
            </a:r>
            <a:endParaRPr sz="1200">
              <a:solidFill>
                <a:schemeClr val="dk1"/>
              </a:solidFill>
              <a:latin typeface="Poppins"/>
              <a:ea typeface="Poppins"/>
              <a:cs typeface="Poppins"/>
              <a:sym typeface="Poppins"/>
            </a:endParaRPr>
          </a:p>
        </p:txBody>
      </p:sp>
      <p:sp>
        <p:nvSpPr>
          <p:cNvPr id="339" name="Google Shape;339;p34"/>
          <p:cNvSpPr txBox="1"/>
          <p:nvPr/>
        </p:nvSpPr>
        <p:spPr>
          <a:xfrm>
            <a:off x="4249675" y="3866150"/>
            <a:ext cx="4278300" cy="7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Second Life Marketplace is a virtual marketplace where users can buy and sell virtual goods such as clothing, buildings, vehicles, and even services. </a:t>
            </a:r>
            <a:endParaRPr sz="1200">
              <a:solidFill>
                <a:schemeClr val="dk1"/>
              </a:solidFill>
              <a:latin typeface="Poppins"/>
              <a:ea typeface="Poppins"/>
              <a:cs typeface="Poppins"/>
              <a:sym typeface="Poppins"/>
            </a:endParaRPr>
          </a:p>
        </p:txBody>
      </p:sp>
      <p:pic>
        <p:nvPicPr>
          <p:cNvPr id="340" name="Google Shape;340;p34"/>
          <p:cNvPicPr preferRelativeResize="0"/>
          <p:nvPr/>
        </p:nvPicPr>
        <p:blipFill>
          <a:blip r:embed="rId3">
            <a:alphaModFix/>
          </a:blip>
          <a:stretch>
            <a:fillRect/>
          </a:stretch>
        </p:blipFill>
        <p:spPr>
          <a:xfrm>
            <a:off x="272600" y="1727075"/>
            <a:ext cx="3760651" cy="2018050"/>
          </a:xfrm>
          <a:prstGeom prst="rect">
            <a:avLst/>
          </a:prstGeom>
          <a:noFill/>
          <a:ln>
            <a:noFill/>
          </a:ln>
        </p:spPr>
      </p:pic>
      <p:pic>
        <p:nvPicPr>
          <p:cNvPr id="341" name="Google Shape;341;p34"/>
          <p:cNvPicPr preferRelativeResize="0"/>
          <p:nvPr/>
        </p:nvPicPr>
        <p:blipFill>
          <a:blip r:embed="rId4">
            <a:alphaModFix/>
          </a:blip>
          <a:stretch>
            <a:fillRect/>
          </a:stretch>
        </p:blipFill>
        <p:spPr>
          <a:xfrm>
            <a:off x="4949700" y="1682725"/>
            <a:ext cx="2632471" cy="20180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Tech Stack</a:t>
            </a:r>
            <a:endParaRPr/>
          </a:p>
        </p:txBody>
      </p:sp>
      <p:sp>
        <p:nvSpPr>
          <p:cNvPr id="347" name="Google Shape;347;p35"/>
          <p:cNvSpPr txBox="1"/>
          <p:nvPr/>
        </p:nvSpPr>
        <p:spPr>
          <a:xfrm>
            <a:off x="7404875" y="3227550"/>
            <a:ext cx="11157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Poppins"/>
                <a:ea typeface="Poppins"/>
                <a:cs typeface="Poppins"/>
                <a:sym typeface="Poppins"/>
              </a:rPr>
              <a:t> Express</a:t>
            </a:r>
            <a:endParaRPr sz="1700">
              <a:solidFill>
                <a:schemeClr val="dk1"/>
              </a:solidFill>
              <a:latin typeface="Poppins"/>
              <a:ea typeface="Poppins"/>
              <a:cs typeface="Poppins"/>
              <a:sym typeface="Poppins"/>
            </a:endParaRPr>
          </a:p>
        </p:txBody>
      </p:sp>
      <p:sp>
        <p:nvSpPr>
          <p:cNvPr id="348" name="Google Shape;348;p35"/>
          <p:cNvSpPr txBox="1"/>
          <p:nvPr/>
        </p:nvSpPr>
        <p:spPr>
          <a:xfrm>
            <a:off x="483663" y="3120150"/>
            <a:ext cx="1305300" cy="6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chemeClr val="dk1"/>
                </a:solidFill>
                <a:latin typeface="Poppins"/>
                <a:ea typeface="Poppins"/>
                <a:cs typeface="Poppins"/>
                <a:sym typeface="Poppins"/>
              </a:rPr>
              <a:t>React Typescript</a:t>
            </a:r>
            <a:endParaRPr sz="1700">
              <a:solidFill>
                <a:schemeClr val="dk1"/>
              </a:solidFill>
              <a:latin typeface="Poppins"/>
              <a:ea typeface="Poppins"/>
              <a:cs typeface="Poppins"/>
              <a:sym typeface="Poppins"/>
            </a:endParaRPr>
          </a:p>
        </p:txBody>
      </p:sp>
      <p:sp>
        <p:nvSpPr>
          <p:cNvPr id="349" name="Google Shape;349;p35"/>
          <p:cNvSpPr txBox="1"/>
          <p:nvPr/>
        </p:nvSpPr>
        <p:spPr>
          <a:xfrm>
            <a:off x="2950161" y="3233350"/>
            <a:ext cx="888900" cy="4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Poppins"/>
                <a:ea typeface="Poppins"/>
                <a:cs typeface="Poppins"/>
                <a:sym typeface="Poppins"/>
              </a:rPr>
              <a:t>Next.js</a:t>
            </a:r>
            <a:endParaRPr sz="1700">
              <a:solidFill>
                <a:schemeClr val="dk1"/>
              </a:solidFill>
              <a:latin typeface="Poppins"/>
              <a:ea typeface="Poppins"/>
              <a:cs typeface="Poppins"/>
              <a:sym typeface="Poppins"/>
            </a:endParaRPr>
          </a:p>
        </p:txBody>
      </p:sp>
      <p:sp>
        <p:nvSpPr>
          <p:cNvPr id="350" name="Google Shape;350;p35"/>
          <p:cNvSpPr txBox="1"/>
          <p:nvPr/>
        </p:nvSpPr>
        <p:spPr>
          <a:xfrm>
            <a:off x="4922225" y="3257650"/>
            <a:ext cx="13887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Poppins"/>
                <a:ea typeface="Poppins"/>
                <a:cs typeface="Poppins"/>
                <a:sym typeface="Poppins"/>
              </a:rPr>
              <a:t>PostgreSQL</a:t>
            </a:r>
            <a:endParaRPr sz="1700">
              <a:solidFill>
                <a:schemeClr val="dk1"/>
              </a:solidFill>
              <a:latin typeface="Poppins"/>
              <a:ea typeface="Poppins"/>
              <a:cs typeface="Poppins"/>
              <a:sym typeface="Poppins"/>
            </a:endParaRPr>
          </a:p>
        </p:txBody>
      </p:sp>
      <p:grpSp>
        <p:nvGrpSpPr>
          <p:cNvPr id="351" name="Google Shape;351;p35"/>
          <p:cNvGrpSpPr/>
          <p:nvPr/>
        </p:nvGrpSpPr>
        <p:grpSpPr>
          <a:xfrm>
            <a:off x="5128096" y="1897991"/>
            <a:ext cx="976962" cy="897072"/>
            <a:chOff x="-3771675" y="3971775"/>
            <a:chExt cx="291300" cy="292025"/>
          </a:xfrm>
        </p:grpSpPr>
        <p:sp>
          <p:nvSpPr>
            <p:cNvPr id="352" name="Google Shape;352;p3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35"/>
          <p:cNvGrpSpPr/>
          <p:nvPr/>
        </p:nvGrpSpPr>
        <p:grpSpPr>
          <a:xfrm>
            <a:off x="7404864" y="1897912"/>
            <a:ext cx="1115704" cy="982167"/>
            <a:chOff x="-45673275" y="3199325"/>
            <a:chExt cx="299325" cy="302075"/>
          </a:xfrm>
        </p:grpSpPr>
        <p:sp>
          <p:nvSpPr>
            <p:cNvPr id="358" name="Google Shape;358;p3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35"/>
          <p:cNvGrpSpPr/>
          <p:nvPr/>
        </p:nvGrpSpPr>
        <p:grpSpPr>
          <a:xfrm>
            <a:off x="2872713" y="1853428"/>
            <a:ext cx="1043792" cy="897088"/>
            <a:chOff x="-45674075" y="3586425"/>
            <a:chExt cx="300900" cy="265450"/>
          </a:xfrm>
        </p:grpSpPr>
        <p:sp>
          <p:nvSpPr>
            <p:cNvPr id="362" name="Google Shape;362;p3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35"/>
          <p:cNvGrpSpPr/>
          <p:nvPr/>
        </p:nvGrpSpPr>
        <p:grpSpPr>
          <a:xfrm>
            <a:off x="647818" y="1853426"/>
            <a:ext cx="976976" cy="897104"/>
            <a:chOff x="-44924250" y="3206000"/>
            <a:chExt cx="300100" cy="300125"/>
          </a:xfrm>
        </p:grpSpPr>
        <p:sp>
          <p:nvSpPr>
            <p:cNvPr id="365" name="Google Shape;365;p3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6"/>
          <p:cNvSpPr txBox="1">
            <a:spLocks noGrp="1"/>
          </p:cNvSpPr>
          <p:nvPr>
            <p:ph type="title"/>
          </p:nvPr>
        </p:nvSpPr>
        <p:spPr>
          <a:xfrm>
            <a:off x="259750" y="2372425"/>
            <a:ext cx="321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EER Diagram</a:t>
            </a:r>
            <a:endParaRPr/>
          </a:p>
        </p:txBody>
      </p:sp>
      <p:pic>
        <p:nvPicPr>
          <p:cNvPr id="375" name="Google Shape;375;p36"/>
          <p:cNvPicPr preferRelativeResize="0"/>
          <p:nvPr/>
        </p:nvPicPr>
        <p:blipFill>
          <a:blip r:embed="rId3">
            <a:alphaModFix/>
          </a:blip>
          <a:stretch>
            <a:fillRect/>
          </a:stretch>
        </p:blipFill>
        <p:spPr>
          <a:xfrm>
            <a:off x="3939572" y="138275"/>
            <a:ext cx="5088625" cy="48699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7"/>
          <p:cNvSpPr txBox="1">
            <a:spLocks noGrp="1"/>
          </p:cNvSpPr>
          <p:nvPr>
            <p:ph type="title"/>
          </p:nvPr>
        </p:nvSpPr>
        <p:spPr>
          <a:xfrm>
            <a:off x="6555725" y="1958100"/>
            <a:ext cx="251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Relational Diagram</a:t>
            </a:r>
            <a:endParaRPr/>
          </a:p>
        </p:txBody>
      </p:sp>
      <p:pic>
        <p:nvPicPr>
          <p:cNvPr id="381" name="Google Shape;381;p37"/>
          <p:cNvPicPr preferRelativeResize="0"/>
          <p:nvPr/>
        </p:nvPicPr>
        <p:blipFill>
          <a:blip r:embed="rId3">
            <a:alphaModFix/>
          </a:blip>
          <a:stretch>
            <a:fillRect/>
          </a:stretch>
        </p:blipFill>
        <p:spPr>
          <a:xfrm>
            <a:off x="86600" y="101750"/>
            <a:ext cx="6357898" cy="49981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8"/>
          <p:cNvSpPr/>
          <p:nvPr/>
        </p:nvSpPr>
        <p:spPr>
          <a:xfrm>
            <a:off x="547750" y="1112200"/>
            <a:ext cx="1971900" cy="1971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387" name="Google Shape;387;p38"/>
          <p:cNvSpPr/>
          <p:nvPr/>
        </p:nvSpPr>
        <p:spPr>
          <a:xfrm rot="1065742">
            <a:off x="1640594" y="3028785"/>
            <a:ext cx="2553842" cy="1080815"/>
          </a:xfrm>
          <a:prstGeom prst="trapezoid">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388" name="Google Shape;388;p38"/>
          <p:cNvSpPr/>
          <p:nvPr/>
        </p:nvSpPr>
        <p:spPr>
          <a:xfrm rot="-2700000">
            <a:off x="5365216" y="1005594"/>
            <a:ext cx="2836748" cy="1628538"/>
          </a:xfrm>
          <a:prstGeom prst="flowChartTerminator">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389" name="Google Shape;389;p38"/>
          <p:cNvSpPr/>
          <p:nvPr/>
        </p:nvSpPr>
        <p:spPr>
          <a:xfrm rot="-988049">
            <a:off x="2689277" y="1189492"/>
            <a:ext cx="3231794" cy="2274216"/>
          </a:xfrm>
          <a:prstGeom prst="flowChartMerg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390" name="Google Shape;390;p38"/>
          <p:cNvSpPr/>
          <p:nvPr/>
        </p:nvSpPr>
        <p:spPr>
          <a:xfrm rot="1178293">
            <a:off x="4751857" y="2822705"/>
            <a:ext cx="2444063" cy="1492991"/>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391" name="Google Shape;391;p3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Operations</a:t>
            </a:r>
            <a:endParaRPr/>
          </a:p>
        </p:txBody>
      </p:sp>
      <p:sp>
        <p:nvSpPr>
          <p:cNvPr id="392" name="Google Shape;392;p38"/>
          <p:cNvSpPr txBox="1">
            <a:spLocks noGrp="1"/>
          </p:cNvSpPr>
          <p:nvPr>
            <p:ph type="subTitle" idx="1"/>
          </p:nvPr>
        </p:nvSpPr>
        <p:spPr>
          <a:xfrm>
            <a:off x="720075" y="1682496"/>
            <a:ext cx="23631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Logging into an account,</a:t>
            </a:r>
            <a:endParaRPr sz="1500"/>
          </a:p>
          <a:p>
            <a:pPr marL="0" lvl="0" indent="0" algn="l" rtl="0">
              <a:spcBef>
                <a:spcPts val="0"/>
              </a:spcBef>
              <a:spcAft>
                <a:spcPts val="0"/>
              </a:spcAft>
              <a:buNone/>
            </a:pPr>
            <a:r>
              <a:rPr lang="en" sz="1500"/>
              <a:t>viewing all listings</a:t>
            </a:r>
            <a:endParaRPr sz="1500"/>
          </a:p>
        </p:txBody>
      </p:sp>
      <p:sp>
        <p:nvSpPr>
          <p:cNvPr id="393" name="Google Shape;393;p38"/>
          <p:cNvSpPr txBox="1">
            <a:spLocks noGrp="1"/>
          </p:cNvSpPr>
          <p:nvPr>
            <p:ph type="subTitle" idx="2"/>
          </p:nvPr>
        </p:nvSpPr>
        <p:spPr>
          <a:xfrm>
            <a:off x="3393880" y="1682496"/>
            <a:ext cx="23631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Registration, Inserting values into user, class, character, party, item, etc., tables</a:t>
            </a:r>
            <a:endParaRPr sz="1500"/>
          </a:p>
        </p:txBody>
      </p:sp>
      <p:sp>
        <p:nvSpPr>
          <p:cNvPr id="394" name="Google Shape;394;p38"/>
          <p:cNvSpPr txBox="1">
            <a:spLocks noGrp="1"/>
          </p:cNvSpPr>
          <p:nvPr>
            <p:ph type="subTitle" idx="3"/>
          </p:nvPr>
        </p:nvSpPr>
        <p:spPr>
          <a:xfrm>
            <a:off x="1979700" y="3398582"/>
            <a:ext cx="23631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Updating a listing</a:t>
            </a:r>
            <a:endParaRPr sz="1500"/>
          </a:p>
        </p:txBody>
      </p:sp>
      <p:sp>
        <p:nvSpPr>
          <p:cNvPr id="395" name="Google Shape;395;p38"/>
          <p:cNvSpPr txBox="1">
            <a:spLocks noGrp="1"/>
          </p:cNvSpPr>
          <p:nvPr>
            <p:ph type="subTitle" idx="7"/>
          </p:nvPr>
        </p:nvSpPr>
        <p:spPr>
          <a:xfrm>
            <a:off x="720075" y="1426464"/>
            <a:ext cx="2363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100"/>
              <a:t>Query:	</a:t>
            </a:r>
            <a:endParaRPr sz="2100"/>
          </a:p>
        </p:txBody>
      </p:sp>
      <p:sp>
        <p:nvSpPr>
          <p:cNvPr id="396" name="Google Shape;396;p38"/>
          <p:cNvSpPr txBox="1">
            <a:spLocks noGrp="1"/>
          </p:cNvSpPr>
          <p:nvPr>
            <p:ph type="subTitle" idx="8"/>
          </p:nvPr>
        </p:nvSpPr>
        <p:spPr>
          <a:xfrm>
            <a:off x="3395380" y="1426464"/>
            <a:ext cx="2360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100"/>
              <a:t>Insert:</a:t>
            </a:r>
            <a:endParaRPr sz="2100"/>
          </a:p>
        </p:txBody>
      </p:sp>
      <p:sp>
        <p:nvSpPr>
          <p:cNvPr id="397" name="Google Shape;397;p38"/>
          <p:cNvSpPr txBox="1">
            <a:spLocks noGrp="1"/>
          </p:cNvSpPr>
          <p:nvPr>
            <p:ph type="subTitle" idx="9"/>
          </p:nvPr>
        </p:nvSpPr>
        <p:spPr>
          <a:xfrm>
            <a:off x="6067686" y="1426464"/>
            <a:ext cx="2360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100"/>
              <a:t>Delete:</a:t>
            </a:r>
            <a:endParaRPr sz="2100"/>
          </a:p>
        </p:txBody>
      </p:sp>
      <p:sp>
        <p:nvSpPr>
          <p:cNvPr id="398" name="Google Shape;398;p38"/>
          <p:cNvSpPr txBox="1">
            <a:spLocks noGrp="1"/>
          </p:cNvSpPr>
          <p:nvPr>
            <p:ph type="subTitle" idx="5"/>
          </p:nvPr>
        </p:nvSpPr>
        <p:spPr>
          <a:xfrm>
            <a:off x="6067686" y="1682496"/>
            <a:ext cx="23631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Deleting a listing </a:t>
            </a:r>
            <a:endParaRPr sz="1500"/>
          </a:p>
        </p:txBody>
      </p:sp>
      <p:sp>
        <p:nvSpPr>
          <p:cNvPr id="399" name="Google Shape;399;p38"/>
          <p:cNvSpPr txBox="1">
            <a:spLocks noGrp="1"/>
          </p:cNvSpPr>
          <p:nvPr>
            <p:ph type="subTitle" idx="6"/>
          </p:nvPr>
        </p:nvSpPr>
        <p:spPr>
          <a:xfrm>
            <a:off x="4840361" y="3398557"/>
            <a:ext cx="23631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Logging out of the app</a:t>
            </a:r>
            <a:endParaRPr sz="1500"/>
          </a:p>
        </p:txBody>
      </p:sp>
      <p:sp>
        <p:nvSpPr>
          <p:cNvPr id="400" name="Google Shape;400;p38"/>
          <p:cNvSpPr txBox="1">
            <a:spLocks noGrp="1"/>
          </p:cNvSpPr>
          <p:nvPr>
            <p:ph type="subTitle" idx="13"/>
          </p:nvPr>
        </p:nvSpPr>
        <p:spPr>
          <a:xfrm>
            <a:off x="1979700" y="3145561"/>
            <a:ext cx="2363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100"/>
              <a:t>Update:</a:t>
            </a:r>
            <a:endParaRPr sz="2100"/>
          </a:p>
        </p:txBody>
      </p:sp>
      <p:sp>
        <p:nvSpPr>
          <p:cNvPr id="401" name="Google Shape;401;p38"/>
          <p:cNvSpPr txBox="1">
            <a:spLocks noGrp="1"/>
          </p:cNvSpPr>
          <p:nvPr>
            <p:ph type="subTitle" idx="15"/>
          </p:nvPr>
        </p:nvSpPr>
        <p:spPr>
          <a:xfrm>
            <a:off x="4840361" y="3145541"/>
            <a:ext cx="2360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100"/>
              <a:t>Quit:</a:t>
            </a:r>
            <a:endParaRPr sz="2100"/>
          </a:p>
        </p:txBody>
      </p:sp>
    </p:spTree>
  </p:cSld>
  <p:clrMapOvr>
    <a:masterClrMapping/>
  </p:clrMapOvr>
</p:sld>
</file>

<file path=ppt/theme/theme1.xml><?xml version="1.0" encoding="utf-8"?>
<a:theme xmlns:a="http://schemas.openxmlformats.org/drawingml/2006/main"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579</Words>
  <Application>Microsoft Office PowerPoint</Application>
  <PresentationFormat>On-screen Show (16:9)</PresentationFormat>
  <Paragraphs>53</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Poppins</vt:lpstr>
      <vt:lpstr>Arial</vt:lpstr>
      <vt:lpstr>Nunito Light</vt:lpstr>
      <vt:lpstr>PT Sans</vt:lpstr>
      <vt:lpstr>Industrial Preliminary Project by Slidesgo</vt:lpstr>
      <vt:lpstr>MMO Virtual Item Marketplace</vt:lpstr>
      <vt:lpstr>      Introduction</vt:lpstr>
      <vt:lpstr>Our Motivation</vt:lpstr>
      <vt:lpstr>Related Works</vt:lpstr>
      <vt:lpstr>Related Works</vt:lpstr>
      <vt:lpstr>Tech Stack</vt:lpstr>
      <vt:lpstr>EER Diagram</vt:lpstr>
      <vt:lpstr>Relational Diagram</vt:lpstr>
      <vt:lpstr>Operations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Asokan, Kashvi</cp:lastModifiedBy>
  <cp:revision>2</cp:revision>
  <dcterms:modified xsi:type="dcterms:W3CDTF">2024-11-17T19:45:18Z</dcterms:modified>
</cp:coreProperties>
</file>